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0" r:id="rId2"/>
    <p:sldId id="261" r:id="rId3"/>
    <p:sldId id="275" r:id="rId4"/>
    <p:sldId id="262" r:id="rId5"/>
    <p:sldId id="263" r:id="rId6"/>
    <p:sldId id="264" r:id="rId7"/>
    <p:sldId id="267" r:id="rId8"/>
    <p:sldId id="268" r:id="rId9"/>
    <p:sldId id="269" r:id="rId10"/>
    <p:sldId id="270" r:id="rId11"/>
    <p:sldId id="271" r:id="rId12"/>
    <p:sldId id="272" r:id="rId13"/>
    <p:sldId id="265" r:id="rId14"/>
    <p:sldId id="266" r:id="rId15"/>
    <p:sldId id="276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3" r:id="rId25"/>
    <p:sldId id="294" r:id="rId26"/>
    <p:sldId id="295" r:id="rId27"/>
    <p:sldId id="292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5AB"/>
    <a:srgbClr val="5CB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1"/>
    <p:restoredTop sz="70948"/>
  </p:normalViewPr>
  <p:slideViewPr>
    <p:cSldViewPr snapToGrid="0" snapToObjects="1">
      <p:cViewPr varScale="1">
        <p:scale>
          <a:sx n="88" d="100"/>
          <a:sy n="88" d="100"/>
        </p:scale>
        <p:origin x="1432" y="176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671EA-27BF-A94B-972D-4B8C97B8DB87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60737-8B16-BF42-90A5-ADE86F925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6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57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58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8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66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9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0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78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62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0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7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41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27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5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1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49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2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0737-8B16-BF42-90A5-ADE86F9259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0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902456"/>
            <a:ext cx="6958013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chemeClr val="bg1"/>
                </a:solidFill>
                <a:latin typeface="+mj-lt"/>
                <a:ea typeface="Europa-Bold" charset="0"/>
                <a:cs typeface="Europa-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0D690266-4141-8C43-A5D0-4A3F2D3439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2200" y="0"/>
            <a:ext cx="2074826" cy="86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929152F6-F746-064E-B33E-32E9A44C07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2200" y="0"/>
            <a:ext cx="2074826" cy="86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F7656-C5CE-3046-A875-5C0E96C6FD84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5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tiff"/><Relationship Id="rId5" Type="http://schemas.openxmlformats.org/officeDocument/2006/relationships/image" Target="../media/image44.png"/><Relationship Id="rId10" Type="http://schemas.openxmlformats.org/officeDocument/2006/relationships/image" Target="../media/image49.tiff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ragonflyoss/Dragonfl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53.tif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mware/harbor/" TargetMode="External"/><Relationship Id="rId5" Type="http://schemas.openxmlformats.org/officeDocument/2006/relationships/image" Target="../media/image8.tif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66" y="1902456"/>
            <a:ext cx="10638265" cy="1822051"/>
          </a:xfrm>
        </p:spPr>
        <p:txBody>
          <a:bodyPr>
            <a:noAutofit/>
          </a:bodyPr>
          <a:lstStyle/>
          <a:p>
            <a:r>
              <a:rPr lang="en-US" sz="4800" b="0" dirty="0"/>
              <a:t>Fly Your Containerized Environments by Joint Work of Harbor and Dragonfly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7FA7B-9650-4540-A3DF-2ED33734CC3E}"/>
              </a:ext>
            </a:extLst>
          </p:cNvPr>
          <p:cNvSpPr txBox="1"/>
          <p:nvPr/>
        </p:nvSpPr>
        <p:spPr>
          <a:xfrm>
            <a:off x="253408" y="3969833"/>
            <a:ext cx="9202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Steven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Zou,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Staff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Engineer,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VMware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China</a:t>
            </a:r>
          </a:p>
          <a:p>
            <a:r>
              <a:rPr lang="en-US" altLang="zh-CN" sz="2000" b="1" dirty="0">
                <a:solidFill>
                  <a:schemeClr val="bg1"/>
                </a:solidFill>
              </a:rPr>
              <a:t>Allen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Sun,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Senior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Engineer,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Alibaba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Group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3CFA23-C54F-8544-87FB-6A0510F1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13" y="2347869"/>
            <a:ext cx="7872485" cy="359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EE090-F54B-B04B-B333-84E8DD414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Replication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Sync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9038A5-AAC7-8F47-9F04-880EE6CBCC33}"/>
              </a:ext>
            </a:extLst>
          </p:cNvPr>
          <p:cNvSpPr/>
          <p:nvPr/>
        </p:nvSpPr>
        <p:spPr>
          <a:xfrm>
            <a:off x="9631318" y="1436289"/>
            <a:ext cx="2560682" cy="5421711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1C2573-1484-CF4C-A2D3-C2C67B0EDFE3}"/>
              </a:ext>
            </a:extLst>
          </p:cNvPr>
          <p:cNvSpPr txBox="1"/>
          <p:nvPr/>
        </p:nvSpPr>
        <p:spPr>
          <a:xfrm>
            <a:off x="9715378" y="3859982"/>
            <a:ext cx="2476622" cy="243143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oriented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Incremental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supported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modes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9A4680-5B3C-8A48-AE96-486562ACB04D}"/>
              </a:ext>
            </a:extLst>
          </p:cNvPr>
          <p:cNvSpPr txBox="1"/>
          <p:nvPr/>
        </p:nvSpPr>
        <p:spPr>
          <a:xfrm>
            <a:off x="9631318" y="2842059"/>
            <a:ext cx="2560682" cy="73840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  <a:endParaRPr lang="en-US" sz="239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2C51E8-CE3E-4A42-AACB-CA8AFBDA49A0}"/>
              </a:ext>
            </a:extLst>
          </p:cNvPr>
          <p:cNvGrpSpPr/>
          <p:nvPr/>
        </p:nvGrpSpPr>
        <p:grpSpPr>
          <a:xfrm>
            <a:off x="10484056" y="1696143"/>
            <a:ext cx="1098663" cy="782971"/>
            <a:chOff x="10052929" y="5523110"/>
            <a:chExt cx="1098949" cy="783175"/>
          </a:xfrm>
        </p:grpSpPr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87D23E9-1DBB-094F-951B-EE07F43C150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052929" y="5523110"/>
              <a:ext cx="1098949" cy="783175"/>
            </a:xfrm>
            <a:custGeom>
              <a:avLst/>
              <a:gdLst>
                <a:gd name="T0" fmla="*/ 382 w 385"/>
                <a:gd name="T1" fmla="*/ 97 h 274"/>
                <a:gd name="T2" fmla="*/ 373 w 385"/>
                <a:gd name="T3" fmla="*/ 92 h 274"/>
                <a:gd name="T4" fmla="*/ 89 w 385"/>
                <a:gd name="T5" fmla="*/ 92 h 274"/>
                <a:gd name="T6" fmla="*/ 78 w 385"/>
                <a:gd name="T7" fmla="*/ 100 h 274"/>
                <a:gd name="T8" fmla="*/ 20 w 385"/>
                <a:gd name="T9" fmla="*/ 257 h 274"/>
                <a:gd name="T10" fmla="*/ 20 w 385"/>
                <a:gd name="T11" fmla="*/ 257 h 274"/>
                <a:gd name="T12" fmla="*/ 22 w 385"/>
                <a:gd name="T13" fmla="*/ 268 h 274"/>
                <a:gd name="T14" fmla="*/ 31 w 385"/>
                <a:gd name="T15" fmla="*/ 273 h 274"/>
                <a:gd name="T16" fmla="*/ 324 w 385"/>
                <a:gd name="T17" fmla="*/ 274 h 274"/>
                <a:gd name="T18" fmla="*/ 324 w 385"/>
                <a:gd name="T19" fmla="*/ 274 h 274"/>
                <a:gd name="T20" fmla="*/ 334 w 385"/>
                <a:gd name="T21" fmla="*/ 266 h 274"/>
                <a:gd name="T22" fmla="*/ 384 w 385"/>
                <a:gd name="T23" fmla="*/ 107 h 274"/>
                <a:gd name="T24" fmla="*/ 382 w 385"/>
                <a:gd name="T25" fmla="*/ 97 h 274"/>
                <a:gd name="T26" fmla="*/ 320 w 385"/>
                <a:gd name="T27" fmla="*/ 258 h 274"/>
                <a:gd name="T28" fmla="*/ 37 w 385"/>
                <a:gd name="T29" fmla="*/ 257 h 274"/>
                <a:gd name="T30" fmla="*/ 92 w 385"/>
                <a:gd name="T31" fmla="*/ 108 h 274"/>
                <a:gd name="T32" fmla="*/ 366 w 385"/>
                <a:gd name="T33" fmla="*/ 108 h 274"/>
                <a:gd name="T34" fmla="*/ 320 w 385"/>
                <a:gd name="T35" fmla="*/ 258 h 274"/>
                <a:gd name="T36" fmla="*/ 110 w 385"/>
                <a:gd name="T37" fmla="*/ 16 h 274"/>
                <a:gd name="T38" fmla="*/ 16 w 385"/>
                <a:gd name="T39" fmla="*/ 16 h 274"/>
                <a:gd name="T40" fmla="*/ 16 w 385"/>
                <a:gd name="T41" fmla="*/ 234 h 274"/>
                <a:gd name="T42" fmla="*/ 0 w 385"/>
                <a:gd name="T43" fmla="*/ 234 h 274"/>
                <a:gd name="T44" fmla="*/ 0 w 385"/>
                <a:gd name="T45" fmla="*/ 8 h 274"/>
                <a:gd name="T46" fmla="*/ 8 w 385"/>
                <a:gd name="T47" fmla="*/ 0 h 274"/>
                <a:gd name="T48" fmla="*/ 113 w 385"/>
                <a:gd name="T49" fmla="*/ 0 h 274"/>
                <a:gd name="T50" fmla="*/ 118 w 385"/>
                <a:gd name="T51" fmla="*/ 2 h 274"/>
                <a:gd name="T52" fmla="*/ 138 w 385"/>
                <a:gd name="T53" fmla="*/ 20 h 274"/>
                <a:gd name="T54" fmla="*/ 308 w 385"/>
                <a:gd name="T55" fmla="*/ 20 h 274"/>
                <a:gd name="T56" fmla="*/ 308 w 385"/>
                <a:gd name="T57" fmla="*/ 36 h 274"/>
                <a:gd name="T58" fmla="*/ 135 w 385"/>
                <a:gd name="T59" fmla="*/ 36 h 274"/>
                <a:gd name="T60" fmla="*/ 130 w 385"/>
                <a:gd name="T61" fmla="*/ 34 h 274"/>
                <a:gd name="T62" fmla="*/ 110 w 385"/>
                <a:gd name="T63" fmla="*/ 16 h 274"/>
                <a:gd name="T64" fmla="*/ 41 w 385"/>
                <a:gd name="T65" fmla="*/ 53 h 274"/>
                <a:gd name="T66" fmla="*/ 335 w 385"/>
                <a:gd name="T67" fmla="*/ 53 h 274"/>
                <a:gd name="T68" fmla="*/ 343 w 385"/>
                <a:gd name="T69" fmla="*/ 61 h 274"/>
                <a:gd name="T70" fmla="*/ 343 w 385"/>
                <a:gd name="T71" fmla="*/ 81 h 274"/>
                <a:gd name="T72" fmla="*/ 327 w 385"/>
                <a:gd name="T73" fmla="*/ 81 h 274"/>
                <a:gd name="T74" fmla="*/ 327 w 385"/>
                <a:gd name="T75" fmla="*/ 69 h 274"/>
                <a:gd name="T76" fmla="*/ 49 w 385"/>
                <a:gd name="T77" fmla="*/ 69 h 274"/>
                <a:gd name="T78" fmla="*/ 49 w 385"/>
                <a:gd name="T79" fmla="*/ 134 h 274"/>
                <a:gd name="T80" fmla="*/ 33 w 385"/>
                <a:gd name="T81" fmla="*/ 134 h 274"/>
                <a:gd name="T82" fmla="*/ 33 w 385"/>
                <a:gd name="T83" fmla="*/ 61 h 274"/>
                <a:gd name="T84" fmla="*/ 41 w 385"/>
                <a:gd name="T85" fmla="*/ 5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5" h="274">
                  <a:moveTo>
                    <a:pt x="382" y="97"/>
                  </a:moveTo>
                  <a:cubicBezTo>
                    <a:pt x="380" y="94"/>
                    <a:pt x="376" y="92"/>
                    <a:pt x="373" y="92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4" y="92"/>
                    <a:pt x="80" y="95"/>
                    <a:pt x="78" y="100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19" y="261"/>
                    <a:pt x="19" y="265"/>
                    <a:pt x="22" y="268"/>
                  </a:cubicBezTo>
                  <a:cubicBezTo>
                    <a:pt x="24" y="271"/>
                    <a:pt x="27" y="273"/>
                    <a:pt x="31" y="273"/>
                  </a:cubicBezTo>
                  <a:cubicBezTo>
                    <a:pt x="324" y="274"/>
                    <a:pt x="324" y="274"/>
                    <a:pt x="324" y="274"/>
                  </a:cubicBezTo>
                  <a:cubicBezTo>
                    <a:pt x="324" y="274"/>
                    <a:pt x="324" y="274"/>
                    <a:pt x="324" y="274"/>
                  </a:cubicBezTo>
                  <a:cubicBezTo>
                    <a:pt x="329" y="274"/>
                    <a:pt x="333" y="271"/>
                    <a:pt x="334" y="266"/>
                  </a:cubicBezTo>
                  <a:cubicBezTo>
                    <a:pt x="384" y="107"/>
                    <a:pt x="384" y="107"/>
                    <a:pt x="384" y="107"/>
                  </a:cubicBezTo>
                  <a:cubicBezTo>
                    <a:pt x="385" y="104"/>
                    <a:pt x="384" y="100"/>
                    <a:pt x="382" y="97"/>
                  </a:cubicBezTo>
                  <a:close/>
                  <a:moveTo>
                    <a:pt x="320" y="258"/>
                  </a:moveTo>
                  <a:cubicBezTo>
                    <a:pt x="37" y="257"/>
                    <a:pt x="37" y="257"/>
                    <a:pt x="37" y="257"/>
                  </a:cubicBezTo>
                  <a:cubicBezTo>
                    <a:pt x="92" y="108"/>
                    <a:pt x="92" y="108"/>
                    <a:pt x="92" y="108"/>
                  </a:cubicBezTo>
                  <a:cubicBezTo>
                    <a:pt x="366" y="108"/>
                    <a:pt x="366" y="108"/>
                    <a:pt x="366" y="108"/>
                  </a:cubicBezTo>
                  <a:lnTo>
                    <a:pt x="320" y="258"/>
                  </a:lnTo>
                  <a:close/>
                  <a:moveTo>
                    <a:pt x="110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234"/>
                    <a:pt x="16" y="234"/>
                    <a:pt x="16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5" y="0"/>
                    <a:pt x="117" y="0"/>
                    <a:pt x="118" y="2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308" y="20"/>
                    <a:pt x="308" y="20"/>
                    <a:pt x="308" y="20"/>
                  </a:cubicBezTo>
                  <a:cubicBezTo>
                    <a:pt x="308" y="36"/>
                    <a:pt x="308" y="36"/>
                    <a:pt x="308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6"/>
                    <a:pt x="132" y="35"/>
                    <a:pt x="130" y="34"/>
                  </a:cubicBezTo>
                  <a:lnTo>
                    <a:pt x="110" y="16"/>
                  </a:lnTo>
                  <a:close/>
                  <a:moveTo>
                    <a:pt x="41" y="53"/>
                  </a:moveTo>
                  <a:cubicBezTo>
                    <a:pt x="335" y="53"/>
                    <a:pt x="335" y="53"/>
                    <a:pt x="335" y="53"/>
                  </a:cubicBezTo>
                  <a:cubicBezTo>
                    <a:pt x="339" y="53"/>
                    <a:pt x="343" y="57"/>
                    <a:pt x="343" y="61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27" y="81"/>
                    <a:pt x="327" y="81"/>
                    <a:pt x="327" y="81"/>
                  </a:cubicBezTo>
                  <a:cubicBezTo>
                    <a:pt x="327" y="69"/>
                    <a:pt x="327" y="69"/>
                    <a:pt x="327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134"/>
                    <a:pt x="49" y="134"/>
                    <a:pt x="49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57"/>
                    <a:pt x="37" y="53"/>
                    <a:pt x="41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F1E55824-0D0C-794E-9A8F-130023757D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21315" y="5873732"/>
              <a:ext cx="362176" cy="362636"/>
            </a:xfrm>
            <a:custGeom>
              <a:avLst/>
              <a:gdLst>
                <a:gd name="T0" fmla="*/ 333 w 384"/>
                <a:gd name="T1" fmla="*/ 158 h 384"/>
                <a:gd name="T2" fmla="*/ 283 w 384"/>
                <a:gd name="T3" fmla="*/ 201 h 384"/>
                <a:gd name="T4" fmla="*/ 200 w 384"/>
                <a:gd name="T5" fmla="*/ 201 h 384"/>
                <a:gd name="T6" fmla="*/ 200 w 384"/>
                <a:gd name="T7" fmla="*/ 101 h 384"/>
                <a:gd name="T8" fmla="*/ 243 w 384"/>
                <a:gd name="T9" fmla="*/ 51 h 384"/>
                <a:gd name="T10" fmla="*/ 192 w 384"/>
                <a:gd name="T11" fmla="*/ 0 h 384"/>
                <a:gd name="T12" fmla="*/ 141 w 384"/>
                <a:gd name="T13" fmla="*/ 51 h 384"/>
                <a:gd name="T14" fmla="*/ 184 w 384"/>
                <a:gd name="T15" fmla="*/ 101 h 384"/>
                <a:gd name="T16" fmla="*/ 184 w 384"/>
                <a:gd name="T17" fmla="*/ 325 h 384"/>
                <a:gd name="T18" fmla="*/ 101 w 384"/>
                <a:gd name="T19" fmla="*/ 325 h 384"/>
                <a:gd name="T20" fmla="*/ 51 w 384"/>
                <a:gd name="T21" fmla="*/ 283 h 384"/>
                <a:gd name="T22" fmla="*/ 0 w 384"/>
                <a:gd name="T23" fmla="*/ 333 h 384"/>
                <a:gd name="T24" fmla="*/ 51 w 384"/>
                <a:gd name="T25" fmla="*/ 384 h 384"/>
                <a:gd name="T26" fmla="*/ 101 w 384"/>
                <a:gd name="T27" fmla="*/ 341 h 384"/>
                <a:gd name="T28" fmla="*/ 200 w 384"/>
                <a:gd name="T29" fmla="*/ 341 h 384"/>
                <a:gd name="T30" fmla="*/ 200 w 384"/>
                <a:gd name="T31" fmla="*/ 217 h 384"/>
                <a:gd name="T32" fmla="*/ 283 w 384"/>
                <a:gd name="T33" fmla="*/ 217 h 384"/>
                <a:gd name="T34" fmla="*/ 333 w 384"/>
                <a:gd name="T35" fmla="*/ 259 h 384"/>
                <a:gd name="T36" fmla="*/ 384 w 384"/>
                <a:gd name="T37" fmla="*/ 209 h 384"/>
                <a:gd name="T38" fmla="*/ 333 w 384"/>
                <a:gd name="T39" fmla="*/ 158 h 384"/>
                <a:gd name="T40" fmla="*/ 51 w 384"/>
                <a:gd name="T41" fmla="*/ 368 h 384"/>
                <a:gd name="T42" fmla="*/ 16 w 384"/>
                <a:gd name="T43" fmla="*/ 333 h 384"/>
                <a:gd name="T44" fmla="*/ 51 w 384"/>
                <a:gd name="T45" fmla="*/ 299 h 384"/>
                <a:gd name="T46" fmla="*/ 85 w 384"/>
                <a:gd name="T47" fmla="*/ 333 h 384"/>
                <a:gd name="T48" fmla="*/ 51 w 384"/>
                <a:gd name="T49" fmla="*/ 368 h 384"/>
                <a:gd name="T50" fmla="*/ 157 w 384"/>
                <a:gd name="T51" fmla="*/ 51 h 384"/>
                <a:gd name="T52" fmla="*/ 192 w 384"/>
                <a:gd name="T53" fmla="*/ 16 h 384"/>
                <a:gd name="T54" fmla="*/ 227 w 384"/>
                <a:gd name="T55" fmla="*/ 51 h 384"/>
                <a:gd name="T56" fmla="*/ 192 w 384"/>
                <a:gd name="T57" fmla="*/ 85 h 384"/>
                <a:gd name="T58" fmla="*/ 157 w 384"/>
                <a:gd name="T59" fmla="*/ 51 h 384"/>
                <a:gd name="T60" fmla="*/ 333 w 384"/>
                <a:gd name="T61" fmla="*/ 243 h 384"/>
                <a:gd name="T62" fmla="*/ 299 w 384"/>
                <a:gd name="T63" fmla="*/ 209 h 384"/>
                <a:gd name="T64" fmla="*/ 333 w 384"/>
                <a:gd name="T65" fmla="*/ 174 h 384"/>
                <a:gd name="T66" fmla="*/ 368 w 384"/>
                <a:gd name="T67" fmla="*/ 209 h 384"/>
                <a:gd name="T68" fmla="*/ 333 w 384"/>
                <a:gd name="T69" fmla="*/ 24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384">
                  <a:moveTo>
                    <a:pt x="333" y="158"/>
                  </a:moveTo>
                  <a:cubicBezTo>
                    <a:pt x="308" y="158"/>
                    <a:pt x="287" y="176"/>
                    <a:pt x="283" y="201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24" y="97"/>
                    <a:pt x="243" y="76"/>
                    <a:pt x="243" y="51"/>
                  </a:cubicBezTo>
                  <a:cubicBezTo>
                    <a:pt x="243" y="23"/>
                    <a:pt x="220" y="0"/>
                    <a:pt x="192" y="0"/>
                  </a:cubicBezTo>
                  <a:cubicBezTo>
                    <a:pt x="164" y="0"/>
                    <a:pt x="141" y="23"/>
                    <a:pt x="141" y="51"/>
                  </a:cubicBezTo>
                  <a:cubicBezTo>
                    <a:pt x="141" y="76"/>
                    <a:pt x="160" y="97"/>
                    <a:pt x="184" y="101"/>
                  </a:cubicBezTo>
                  <a:cubicBezTo>
                    <a:pt x="184" y="325"/>
                    <a:pt x="184" y="325"/>
                    <a:pt x="184" y="325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97" y="301"/>
                    <a:pt x="76" y="283"/>
                    <a:pt x="51" y="283"/>
                  </a:cubicBezTo>
                  <a:cubicBezTo>
                    <a:pt x="23" y="283"/>
                    <a:pt x="0" y="305"/>
                    <a:pt x="0" y="333"/>
                  </a:cubicBezTo>
                  <a:cubicBezTo>
                    <a:pt x="0" y="361"/>
                    <a:pt x="23" y="384"/>
                    <a:pt x="51" y="384"/>
                  </a:cubicBezTo>
                  <a:cubicBezTo>
                    <a:pt x="76" y="384"/>
                    <a:pt x="97" y="366"/>
                    <a:pt x="101" y="341"/>
                  </a:cubicBezTo>
                  <a:cubicBezTo>
                    <a:pt x="200" y="341"/>
                    <a:pt x="200" y="341"/>
                    <a:pt x="200" y="341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83" y="217"/>
                    <a:pt x="283" y="217"/>
                    <a:pt x="283" y="217"/>
                  </a:cubicBezTo>
                  <a:cubicBezTo>
                    <a:pt x="287" y="241"/>
                    <a:pt x="308" y="259"/>
                    <a:pt x="333" y="259"/>
                  </a:cubicBezTo>
                  <a:cubicBezTo>
                    <a:pt x="361" y="259"/>
                    <a:pt x="384" y="236"/>
                    <a:pt x="384" y="209"/>
                  </a:cubicBezTo>
                  <a:cubicBezTo>
                    <a:pt x="384" y="181"/>
                    <a:pt x="361" y="158"/>
                    <a:pt x="333" y="158"/>
                  </a:cubicBezTo>
                  <a:close/>
                  <a:moveTo>
                    <a:pt x="51" y="368"/>
                  </a:moveTo>
                  <a:cubicBezTo>
                    <a:pt x="31" y="368"/>
                    <a:pt x="16" y="352"/>
                    <a:pt x="16" y="333"/>
                  </a:cubicBezTo>
                  <a:cubicBezTo>
                    <a:pt x="16" y="314"/>
                    <a:pt x="31" y="299"/>
                    <a:pt x="51" y="299"/>
                  </a:cubicBezTo>
                  <a:cubicBezTo>
                    <a:pt x="70" y="299"/>
                    <a:pt x="85" y="314"/>
                    <a:pt x="85" y="333"/>
                  </a:cubicBezTo>
                  <a:cubicBezTo>
                    <a:pt x="85" y="352"/>
                    <a:pt x="70" y="368"/>
                    <a:pt x="51" y="368"/>
                  </a:cubicBezTo>
                  <a:close/>
                  <a:moveTo>
                    <a:pt x="157" y="51"/>
                  </a:moveTo>
                  <a:cubicBezTo>
                    <a:pt x="157" y="32"/>
                    <a:pt x="173" y="16"/>
                    <a:pt x="192" y="16"/>
                  </a:cubicBezTo>
                  <a:cubicBezTo>
                    <a:pt x="211" y="16"/>
                    <a:pt x="227" y="32"/>
                    <a:pt x="227" y="51"/>
                  </a:cubicBezTo>
                  <a:cubicBezTo>
                    <a:pt x="227" y="70"/>
                    <a:pt x="211" y="85"/>
                    <a:pt x="192" y="85"/>
                  </a:cubicBezTo>
                  <a:cubicBezTo>
                    <a:pt x="173" y="85"/>
                    <a:pt x="157" y="70"/>
                    <a:pt x="157" y="51"/>
                  </a:cubicBezTo>
                  <a:close/>
                  <a:moveTo>
                    <a:pt x="333" y="243"/>
                  </a:moveTo>
                  <a:cubicBezTo>
                    <a:pt x="314" y="243"/>
                    <a:pt x="299" y="228"/>
                    <a:pt x="299" y="209"/>
                  </a:cubicBezTo>
                  <a:cubicBezTo>
                    <a:pt x="299" y="189"/>
                    <a:pt x="314" y="174"/>
                    <a:pt x="333" y="174"/>
                  </a:cubicBezTo>
                  <a:cubicBezTo>
                    <a:pt x="352" y="174"/>
                    <a:pt x="368" y="189"/>
                    <a:pt x="368" y="209"/>
                  </a:cubicBezTo>
                  <a:cubicBezTo>
                    <a:pt x="368" y="228"/>
                    <a:pt x="352" y="243"/>
                    <a:pt x="333" y="2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459D167-629B-4147-AAEE-602E735C9464}"/>
              </a:ext>
            </a:extLst>
          </p:cNvPr>
          <p:cNvSpPr txBox="1"/>
          <p:nvPr/>
        </p:nvSpPr>
        <p:spPr>
          <a:xfrm>
            <a:off x="3096186" y="452156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9BE957-132A-794E-AF75-45AACFAAED8E}"/>
              </a:ext>
            </a:extLst>
          </p:cNvPr>
          <p:cNvSpPr/>
          <p:nvPr/>
        </p:nvSpPr>
        <p:spPr>
          <a:xfrm>
            <a:off x="248869" y="1556872"/>
            <a:ext cx="9168384" cy="5083116"/>
          </a:xfrm>
          <a:prstGeom prst="rect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993B570-AD3D-0844-83C6-731972F1E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994" y="1737179"/>
            <a:ext cx="5241080" cy="478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676C17-0A03-0F4E-BAB8-21604BEFE4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474" y="2227726"/>
            <a:ext cx="8837174" cy="3955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86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969BC-5FF4-B344-848B-226CE87D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Helm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Repository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Serve</a:t>
            </a:r>
            <a:r>
              <a:rPr lang="zh-CN" altLang="en-US" dirty="0"/>
              <a:t> </a:t>
            </a:r>
            <a:r>
              <a:rPr lang="en-US" altLang="zh-CN" dirty="0"/>
              <a:t>K8s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7B4979-E78C-A54E-92F1-9201A1590E47}"/>
              </a:ext>
            </a:extLst>
          </p:cNvPr>
          <p:cNvSpPr/>
          <p:nvPr/>
        </p:nvSpPr>
        <p:spPr>
          <a:xfrm>
            <a:off x="7525034" y="895"/>
            <a:ext cx="4662204" cy="6777407"/>
          </a:xfrm>
          <a:prstGeom prst="rect">
            <a:avLst/>
          </a:prstGeom>
          <a:solidFill>
            <a:srgbClr val="387C2C">
              <a:lumMod val="60000"/>
              <a:lumOff val="4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6" name="Footer Placeholder 2">
            <a:extLst>
              <a:ext uri="{FF2B5EF4-FFF2-40B4-BE49-F238E27FC236}">
                <a16:creationId xmlns:a16="http://schemas.microsoft.com/office/drawing/2014/main" id="{DC25AB9C-50B0-5244-B42D-55B02D97C44A}"/>
              </a:ext>
            </a:extLst>
          </p:cNvPr>
          <p:cNvSpPr txBox="1">
            <a:spLocks/>
          </p:cNvSpPr>
          <p:nvPr/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17074">
                  <a:tint val="75000"/>
                </a:srgbClr>
              </a:solidFill>
              <a:latin typeface="Metropolis"/>
            </a:endParaRP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4D51A55F-CA95-8A4D-932E-BC8AB0E9198C}"/>
              </a:ext>
            </a:extLst>
          </p:cNvPr>
          <p:cNvSpPr txBox="1">
            <a:spLocks/>
          </p:cNvSpPr>
          <p:nvPr/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3BFF16-A69A-EE4D-A519-A9A8538A610B}" type="slidenum">
              <a:rPr lang="en-US" smtClean="0">
                <a:solidFill>
                  <a:srgbClr val="717074">
                    <a:tint val="75000"/>
                  </a:srgbClr>
                </a:solidFill>
                <a:latin typeface="Metropolis"/>
              </a:rPr>
              <a:pPr/>
              <a:t>11</a:t>
            </a:fld>
            <a:endParaRPr lang="en-US">
              <a:solidFill>
                <a:srgbClr val="717074">
                  <a:tint val="75000"/>
                </a:srgbClr>
              </a:solidFill>
              <a:latin typeface="Metropoli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C246EAC-6F4D-5545-A396-C46D318B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45" y="196620"/>
            <a:ext cx="4295958" cy="1473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C9CB91C-C2D4-2147-81B3-266547B7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46" y="3741559"/>
            <a:ext cx="4295958" cy="2854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B35868-6D08-F348-9FB4-2AB599D1E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46" y="1992912"/>
            <a:ext cx="4295958" cy="1425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5858DE1-B282-F343-B54E-B59AB3A95136}"/>
              </a:ext>
            </a:extLst>
          </p:cNvPr>
          <p:cNvGrpSpPr/>
          <p:nvPr/>
        </p:nvGrpSpPr>
        <p:grpSpPr>
          <a:xfrm>
            <a:off x="11090781" y="193720"/>
            <a:ext cx="929923" cy="929923"/>
            <a:chOff x="4198882" y="1154552"/>
            <a:chExt cx="930165" cy="930165"/>
          </a:xfrm>
        </p:grpSpPr>
        <p:sp>
          <p:nvSpPr>
            <p:cNvPr id="52" name="Right Triangle 51">
              <a:extLst>
                <a:ext uri="{FF2B5EF4-FFF2-40B4-BE49-F238E27FC236}">
                  <a16:creationId xmlns:a16="http://schemas.microsoft.com/office/drawing/2014/main" id="{77DFEC83-2599-8746-981F-6470E08C17FC}"/>
                </a:ext>
              </a:extLst>
            </p:cNvPr>
            <p:cNvSpPr/>
            <p:nvPr/>
          </p:nvSpPr>
          <p:spPr>
            <a:xfrm rot="10800000">
              <a:off x="4198882" y="1154552"/>
              <a:ext cx="930165" cy="930165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8EEE7F-49B4-8B4C-B032-6AC22ADE5B5E}"/>
                </a:ext>
              </a:extLst>
            </p:cNvPr>
            <p:cNvSpPr txBox="1"/>
            <p:nvPr/>
          </p:nvSpPr>
          <p:spPr>
            <a:xfrm>
              <a:off x="4399501" y="1225589"/>
              <a:ext cx="718332" cy="184714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cs typeface="Arial" panose="020B0604020202020204" pitchFamily="34" charset="0"/>
                </a:rPr>
                <a:t>Chart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cs typeface="Arial" panose="020B0604020202020204" pitchFamily="34" charset="0"/>
                </a:rPr>
                <a:t>List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B19B933-B3C9-EF48-BA19-848472D71CFB}"/>
              </a:ext>
            </a:extLst>
          </p:cNvPr>
          <p:cNvGrpSpPr/>
          <p:nvPr/>
        </p:nvGrpSpPr>
        <p:grpSpPr>
          <a:xfrm>
            <a:off x="11090786" y="2000981"/>
            <a:ext cx="929924" cy="929923"/>
            <a:chOff x="4198882" y="2273903"/>
            <a:chExt cx="930165" cy="930165"/>
          </a:xfrm>
        </p:grpSpPr>
        <p:sp>
          <p:nvSpPr>
            <p:cNvPr id="55" name="Right Triangle 54">
              <a:extLst>
                <a:ext uri="{FF2B5EF4-FFF2-40B4-BE49-F238E27FC236}">
                  <a16:creationId xmlns:a16="http://schemas.microsoft.com/office/drawing/2014/main" id="{5C1C314B-0316-C245-993D-ABE97C581408}"/>
                </a:ext>
              </a:extLst>
            </p:cNvPr>
            <p:cNvSpPr/>
            <p:nvPr/>
          </p:nvSpPr>
          <p:spPr>
            <a:xfrm rot="10800000">
              <a:off x="4198882" y="2273903"/>
              <a:ext cx="930165" cy="930165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86807F-7639-D446-90D2-45FEC3FBC01D}"/>
                </a:ext>
              </a:extLst>
            </p:cNvPr>
            <p:cNvSpPr txBox="1"/>
            <p:nvPr/>
          </p:nvSpPr>
          <p:spPr>
            <a:xfrm>
              <a:off x="4452274" y="2355451"/>
              <a:ext cx="640919" cy="184714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cs typeface="Arial" panose="020B0604020202020204" pitchFamily="34" charset="0"/>
                </a:rPr>
                <a:t>Versions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1879FBC-F8FA-E54E-8627-B56E85DF3A1B}"/>
              </a:ext>
            </a:extLst>
          </p:cNvPr>
          <p:cNvGrpSpPr/>
          <p:nvPr/>
        </p:nvGrpSpPr>
        <p:grpSpPr>
          <a:xfrm>
            <a:off x="11090778" y="3741559"/>
            <a:ext cx="929923" cy="929923"/>
            <a:chOff x="4198882" y="3472905"/>
            <a:chExt cx="930165" cy="930165"/>
          </a:xfrm>
        </p:grpSpPr>
        <p:sp>
          <p:nvSpPr>
            <p:cNvPr id="58" name="Right Triangle 57">
              <a:extLst>
                <a:ext uri="{FF2B5EF4-FFF2-40B4-BE49-F238E27FC236}">
                  <a16:creationId xmlns:a16="http://schemas.microsoft.com/office/drawing/2014/main" id="{4800FDD1-1F5D-F74E-AADF-3DAD36651890}"/>
                </a:ext>
              </a:extLst>
            </p:cNvPr>
            <p:cNvSpPr/>
            <p:nvPr/>
          </p:nvSpPr>
          <p:spPr>
            <a:xfrm rot="10800000">
              <a:off x="4198882" y="3472905"/>
              <a:ext cx="930165" cy="930165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ACA6A9-B648-D645-8876-7472A78CDA2A}"/>
                </a:ext>
              </a:extLst>
            </p:cNvPr>
            <p:cNvSpPr txBox="1"/>
            <p:nvPr/>
          </p:nvSpPr>
          <p:spPr>
            <a:xfrm>
              <a:off x="4550034" y="3548564"/>
              <a:ext cx="503474" cy="184714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cs typeface="Arial" panose="020B0604020202020204" pitchFamily="34" charset="0"/>
                </a:rPr>
                <a:t>Details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2854BA20-FE63-854A-95F8-E1DBCCE0A02E}"/>
              </a:ext>
            </a:extLst>
          </p:cNvPr>
          <p:cNvSpPr/>
          <p:nvPr/>
        </p:nvSpPr>
        <p:spPr>
          <a:xfrm>
            <a:off x="48850" y="2026362"/>
            <a:ext cx="1753031" cy="1600955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FBB50002-58D4-2C44-9465-E785C0408A9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721" y="2384769"/>
            <a:ext cx="807288" cy="568772"/>
          </a:xfrm>
          <a:custGeom>
            <a:avLst/>
            <a:gdLst>
              <a:gd name="T0" fmla="*/ 193 w 386"/>
              <a:gd name="T1" fmla="*/ 272 h 272"/>
              <a:gd name="T2" fmla="*/ 2 w 386"/>
              <a:gd name="T3" fmla="*/ 140 h 272"/>
              <a:gd name="T4" fmla="*/ 0 w 386"/>
              <a:gd name="T5" fmla="*/ 136 h 272"/>
              <a:gd name="T6" fmla="*/ 2 w 386"/>
              <a:gd name="T7" fmla="*/ 132 h 272"/>
              <a:gd name="T8" fmla="*/ 193 w 386"/>
              <a:gd name="T9" fmla="*/ 0 h 272"/>
              <a:gd name="T10" fmla="*/ 384 w 386"/>
              <a:gd name="T11" fmla="*/ 132 h 272"/>
              <a:gd name="T12" fmla="*/ 386 w 386"/>
              <a:gd name="T13" fmla="*/ 136 h 272"/>
              <a:gd name="T14" fmla="*/ 384 w 386"/>
              <a:gd name="T15" fmla="*/ 140 h 272"/>
              <a:gd name="T16" fmla="*/ 193 w 386"/>
              <a:gd name="T17" fmla="*/ 272 h 272"/>
              <a:gd name="T18" fmla="*/ 19 w 386"/>
              <a:gd name="T19" fmla="*/ 136 h 272"/>
              <a:gd name="T20" fmla="*/ 193 w 386"/>
              <a:gd name="T21" fmla="*/ 256 h 272"/>
              <a:gd name="T22" fmla="*/ 368 w 386"/>
              <a:gd name="T23" fmla="*/ 136 h 272"/>
              <a:gd name="T24" fmla="*/ 193 w 386"/>
              <a:gd name="T25" fmla="*/ 16 h 272"/>
              <a:gd name="T26" fmla="*/ 19 w 386"/>
              <a:gd name="T27" fmla="*/ 136 h 272"/>
              <a:gd name="T28" fmla="*/ 193 w 386"/>
              <a:gd name="T29" fmla="*/ 224 h 272"/>
              <a:gd name="T30" fmla="*/ 105 w 386"/>
              <a:gd name="T31" fmla="*/ 136 h 272"/>
              <a:gd name="T32" fmla="*/ 193 w 386"/>
              <a:gd name="T33" fmla="*/ 48 h 272"/>
              <a:gd name="T34" fmla="*/ 281 w 386"/>
              <a:gd name="T35" fmla="*/ 136 h 272"/>
              <a:gd name="T36" fmla="*/ 193 w 386"/>
              <a:gd name="T37" fmla="*/ 224 h 272"/>
              <a:gd name="T38" fmla="*/ 193 w 386"/>
              <a:gd name="T39" fmla="*/ 64 h 272"/>
              <a:gd name="T40" fmla="*/ 121 w 386"/>
              <a:gd name="T41" fmla="*/ 136 h 272"/>
              <a:gd name="T42" fmla="*/ 193 w 386"/>
              <a:gd name="T43" fmla="*/ 208 h 272"/>
              <a:gd name="T44" fmla="*/ 265 w 386"/>
              <a:gd name="T45" fmla="*/ 136 h 272"/>
              <a:gd name="T46" fmla="*/ 193 w 386"/>
              <a:gd name="T47" fmla="*/ 64 h 272"/>
              <a:gd name="T48" fmla="*/ 193 w 386"/>
              <a:gd name="T49" fmla="*/ 176 h 272"/>
              <a:gd name="T50" fmla="*/ 153 w 386"/>
              <a:gd name="T51" fmla="*/ 136 h 272"/>
              <a:gd name="T52" fmla="*/ 193 w 386"/>
              <a:gd name="T53" fmla="*/ 96 h 272"/>
              <a:gd name="T54" fmla="*/ 233 w 386"/>
              <a:gd name="T55" fmla="*/ 136 h 272"/>
              <a:gd name="T56" fmla="*/ 193 w 386"/>
              <a:gd name="T57" fmla="*/ 176 h 272"/>
              <a:gd name="T58" fmla="*/ 193 w 386"/>
              <a:gd name="T59" fmla="*/ 112 h 272"/>
              <a:gd name="T60" fmla="*/ 169 w 386"/>
              <a:gd name="T61" fmla="*/ 136 h 272"/>
              <a:gd name="T62" fmla="*/ 193 w 386"/>
              <a:gd name="T63" fmla="*/ 160 h 272"/>
              <a:gd name="T64" fmla="*/ 217 w 386"/>
              <a:gd name="T65" fmla="*/ 136 h 272"/>
              <a:gd name="T66" fmla="*/ 193 w 386"/>
              <a:gd name="T67" fmla="*/ 112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6" h="272">
                <a:moveTo>
                  <a:pt x="193" y="272"/>
                </a:moveTo>
                <a:cubicBezTo>
                  <a:pt x="84" y="272"/>
                  <a:pt x="5" y="146"/>
                  <a:pt x="2" y="140"/>
                </a:cubicBezTo>
                <a:cubicBezTo>
                  <a:pt x="0" y="136"/>
                  <a:pt x="0" y="136"/>
                  <a:pt x="0" y="136"/>
                </a:cubicBezTo>
                <a:cubicBezTo>
                  <a:pt x="2" y="132"/>
                  <a:pt x="2" y="132"/>
                  <a:pt x="2" y="132"/>
                </a:cubicBezTo>
                <a:cubicBezTo>
                  <a:pt x="5" y="127"/>
                  <a:pt x="84" y="0"/>
                  <a:pt x="193" y="0"/>
                </a:cubicBezTo>
                <a:cubicBezTo>
                  <a:pt x="302" y="0"/>
                  <a:pt x="381" y="127"/>
                  <a:pt x="384" y="132"/>
                </a:cubicBezTo>
                <a:cubicBezTo>
                  <a:pt x="386" y="136"/>
                  <a:pt x="386" y="136"/>
                  <a:pt x="386" y="136"/>
                </a:cubicBezTo>
                <a:cubicBezTo>
                  <a:pt x="384" y="140"/>
                  <a:pt x="384" y="140"/>
                  <a:pt x="384" y="140"/>
                </a:cubicBezTo>
                <a:cubicBezTo>
                  <a:pt x="381" y="146"/>
                  <a:pt x="302" y="272"/>
                  <a:pt x="193" y="272"/>
                </a:cubicBezTo>
                <a:close/>
                <a:moveTo>
                  <a:pt x="19" y="136"/>
                </a:moveTo>
                <a:cubicBezTo>
                  <a:pt x="33" y="158"/>
                  <a:pt x="103" y="256"/>
                  <a:pt x="193" y="256"/>
                </a:cubicBezTo>
                <a:cubicBezTo>
                  <a:pt x="283" y="256"/>
                  <a:pt x="353" y="158"/>
                  <a:pt x="368" y="136"/>
                </a:cubicBezTo>
                <a:cubicBezTo>
                  <a:pt x="353" y="114"/>
                  <a:pt x="283" y="16"/>
                  <a:pt x="193" y="16"/>
                </a:cubicBezTo>
                <a:cubicBezTo>
                  <a:pt x="103" y="16"/>
                  <a:pt x="33" y="114"/>
                  <a:pt x="19" y="136"/>
                </a:cubicBezTo>
                <a:close/>
                <a:moveTo>
                  <a:pt x="193" y="224"/>
                </a:moveTo>
                <a:cubicBezTo>
                  <a:pt x="144" y="224"/>
                  <a:pt x="105" y="185"/>
                  <a:pt x="105" y="136"/>
                </a:cubicBezTo>
                <a:cubicBezTo>
                  <a:pt x="105" y="88"/>
                  <a:pt x="144" y="48"/>
                  <a:pt x="193" y="48"/>
                </a:cubicBezTo>
                <a:cubicBezTo>
                  <a:pt x="242" y="48"/>
                  <a:pt x="281" y="88"/>
                  <a:pt x="281" y="136"/>
                </a:cubicBezTo>
                <a:cubicBezTo>
                  <a:pt x="281" y="185"/>
                  <a:pt x="242" y="224"/>
                  <a:pt x="193" y="224"/>
                </a:cubicBezTo>
                <a:close/>
                <a:moveTo>
                  <a:pt x="193" y="64"/>
                </a:moveTo>
                <a:cubicBezTo>
                  <a:pt x="153" y="64"/>
                  <a:pt x="121" y="96"/>
                  <a:pt x="121" y="136"/>
                </a:cubicBezTo>
                <a:cubicBezTo>
                  <a:pt x="121" y="176"/>
                  <a:pt x="153" y="208"/>
                  <a:pt x="193" y="208"/>
                </a:cubicBezTo>
                <a:cubicBezTo>
                  <a:pt x="233" y="208"/>
                  <a:pt x="265" y="176"/>
                  <a:pt x="265" y="136"/>
                </a:cubicBezTo>
                <a:cubicBezTo>
                  <a:pt x="265" y="96"/>
                  <a:pt x="233" y="64"/>
                  <a:pt x="193" y="64"/>
                </a:cubicBezTo>
                <a:close/>
                <a:moveTo>
                  <a:pt x="193" y="176"/>
                </a:moveTo>
                <a:cubicBezTo>
                  <a:pt x="171" y="176"/>
                  <a:pt x="153" y="158"/>
                  <a:pt x="153" y="136"/>
                </a:cubicBezTo>
                <a:cubicBezTo>
                  <a:pt x="153" y="114"/>
                  <a:pt x="171" y="96"/>
                  <a:pt x="193" y="96"/>
                </a:cubicBezTo>
                <a:cubicBezTo>
                  <a:pt x="215" y="96"/>
                  <a:pt x="233" y="114"/>
                  <a:pt x="233" y="136"/>
                </a:cubicBezTo>
                <a:cubicBezTo>
                  <a:pt x="233" y="158"/>
                  <a:pt x="215" y="176"/>
                  <a:pt x="193" y="176"/>
                </a:cubicBezTo>
                <a:close/>
                <a:moveTo>
                  <a:pt x="193" y="112"/>
                </a:moveTo>
                <a:cubicBezTo>
                  <a:pt x="180" y="112"/>
                  <a:pt x="169" y="123"/>
                  <a:pt x="169" y="136"/>
                </a:cubicBezTo>
                <a:cubicBezTo>
                  <a:pt x="169" y="149"/>
                  <a:pt x="180" y="160"/>
                  <a:pt x="193" y="160"/>
                </a:cubicBezTo>
                <a:cubicBezTo>
                  <a:pt x="206" y="160"/>
                  <a:pt x="217" y="149"/>
                  <a:pt x="217" y="136"/>
                </a:cubicBezTo>
                <a:cubicBezTo>
                  <a:pt x="217" y="123"/>
                  <a:pt x="206" y="112"/>
                  <a:pt x="193" y="11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324D1A-4A52-134E-9A51-7660554B7DE1}"/>
              </a:ext>
            </a:extLst>
          </p:cNvPr>
          <p:cNvSpPr txBox="1"/>
          <p:nvPr/>
        </p:nvSpPr>
        <p:spPr>
          <a:xfrm>
            <a:off x="48850" y="3311949"/>
            <a:ext cx="1753031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 b="1" dirty="0">
                <a:solidFill>
                  <a:prstClr val="white"/>
                </a:solidFill>
                <a:cs typeface="Arial" panose="020B0604020202020204" pitchFamily="34" charset="0"/>
              </a:rPr>
              <a:t>MANAGE</a:t>
            </a:r>
            <a:endParaRPr lang="en-US" sz="140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98D0B23-8D1B-7D47-BB52-533CF6590203}"/>
              </a:ext>
            </a:extLst>
          </p:cNvPr>
          <p:cNvSpPr/>
          <p:nvPr/>
        </p:nvSpPr>
        <p:spPr>
          <a:xfrm>
            <a:off x="1907648" y="2031752"/>
            <a:ext cx="1753031" cy="1600955"/>
          </a:xfrm>
          <a:prstGeom prst="rect">
            <a:avLst/>
          </a:prstGeom>
          <a:solidFill>
            <a:srgbClr val="C17CA0"/>
          </a:solidFill>
          <a:ln w="9525" cap="flat" cmpd="sng" algn="ctr">
            <a:solidFill>
              <a:srgbClr val="C17CA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AD5D15-F0EB-B447-8D2F-1811284AC994}"/>
              </a:ext>
            </a:extLst>
          </p:cNvPr>
          <p:cNvSpPr txBox="1"/>
          <p:nvPr/>
        </p:nvSpPr>
        <p:spPr>
          <a:xfrm>
            <a:off x="1907646" y="3318840"/>
            <a:ext cx="175992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 b="1" dirty="0">
                <a:solidFill>
                  <a:prstClr val="white"/>
                </a:solidFill>
                <a:cs typeface="Arial" panose="020B0604020202020204" pitchFamily="34" charset="0"/>
              </a:rPr>
              <a:t>DOWNLOAD</a:t>
            </a:r>
            <a:endParaRPr lang="en-US" sz="140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C075F0-ED48-CA47-845C-06F1C697E7D3}"/>
              </a:ext>
            </a:extLst>
          </p:cNvPr>
          <p:cNvSpPr/>
          <p:nvPr/>
        </p:nvSpPr>
        <p:spPr>
          <a:xfrm>
            <a:off x="3766447" y="2026362"/>
            <a:ext cx="1753031" cy="1600955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DD38D8-5B3C-D146-B56A-E45AFD3322D7}"/>
              </a:ext>
            </a:extLst>
          </p:cNvPr>
          <p:cNvSpPr txBox="1"/>
          <p:nvPr/>
        </p:nvSpPr>
        <p:spPr>
          <a:xfrm>
            <a:off x="3759554" y="3311949"/>
            <a:ext cx="175992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 b="1" dirty="0">
                <a:solidFill>
                  <a:prstClr val="white"/>
                </a:solidFill>
                <a:cs typeface="Arial" panose="020B0604020202020204" pitchFamily="34" charset="0"/>
              </a:rPr>
              <a:t>UPLOAD</a:t>
            </a:r>
            <a:endParaRPr lang="en-US" sz="140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2F3CB1-F608-2D48-9600-70D8B8390E92}"/>
              </a:ext>
            </a:extLst>
          </p:cNvPr>
          <p:cNvSpPr/>
          <p:nvPr/>
        </p:nvSpPr>
        <p:spPr>
          <a:xfrm>
            <a:off x="5625245" y="2026362"/>
            <a:ext cx="1753031" cy="1600955"/>
          </a:xfrm>
          <a:prstGeom prst="rect">
            <a:avLst/>
          </a:prstGeom>
          <a:solidFill>
            <a:srgbClr val="0A4D6F"/>
          </a:solidFill>
          <a:ln w="9525" cap="flat" cmpd="sng" algn="ctr">
            <a:solidFill>
              <a:srgbClr val="0A4D6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E3DCE14-7187-6E46-8649-E4E701350BFF}"/>
              </a:ext>
            </a:extLst>
          </p:cNvPr>
          <p:cNvSpPr txBox="1"/>
          <p:nvPr/>
        </p:nvSpPr>
        <p:spPr>
          <a:xfrm>
            <a:off x="5625245" y="3311947"/>
            <a:ext cx="1753031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 b="1" dirty="0">
                <a:solidFill>
                  <a:prstClr val="white"/>
                </a:solidFill>
                <a:cs typeface="Arial" panose="020B0604020202020204" pitchFamily="34" charset="0"/>
              </a:rPr>
              <a:t>DELETE</a:t>
            </a:r>
            <a:endParaRPr lang="en-US" sz="140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EB85DC-8871-234F-8624-EDA2364EF2CA}"/>
              </a:ext>
            </a:extLst>
          </p:cNvPr>
          <p:cNvSpPr/>
          <p:nvPr/>
        </p:nvSpPr>
        <p:spPr>
          <a:xfrm>
            <a:off x="48850" y="4708113"/>
            <a:ext cx="1753031" cy="1600955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C38D59-3B1F-6B40-B2B7-295A1A52B955}"/>
              </a:ext>
            </a:extLst>
          </p:cNvPr>
          <p:cNvSpPr txBox="1"/>
          <p:nvPr/>
        </p:nvSpPr>
        <p:spPr>
          <a:xfrm>
            <a:off x="48850" y="5993700"/>
            <a:ext cx="1753031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 b="1" dirty="0">
                <a:solidFill>
                  <a:prstClr val="white"/>
                </a:solidFill>
                <a:cs typeface="Arial" panose="020B0604020202020204" pitchFamily="34" charset="0"/>
              </a:rPr>
              <a:t>TRUST</a:t>
            </a:r>
            <a:endParaRPr lang="en-US" sz="140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1A339CC-05A3-CA4E-A98D-EDD1ECD138D9}"/>
              </a:ext>
            </a:extLst>
          </p:cNvPr>
          <p:cNvSpPr/>
          <p:nvPr/>
        </p:nvSpPr>
        <p:spPr>
          <a:xfrm>
            <a:off x="1907648" y="4713504"/>
            <a:ext cx="1753031" cy="1600955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rgbClr val="7030A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A41076-76A9-DD47-88A4-83BDCC5BFAE8}"/>
              </a:ext>
            </a:extLst>
          </p:cNvPr>
          <p:cNvSpPr txBox="1"/>
          <p:nvPr/>
        </p:nvSpPr>
        <p:spPr>
          <a:xfrm>
            <a:off x="1907649" y="5999091"/>
            <a:ext cx="175992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 b="1" dirty="0">
                <a:solidFill>
                  <a:prstClr val="white"/>
                </a:solidFill>
                <a:cs typeface="Arial" panose="020B0604020202020204" pitchFamily="34" charset="0"/>
              </a:rPr>
              <a:t>VERIFY&amp;SCAN</a:t>
            </a:r>
            <a:endParaRPr lang="en-US" sz="140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01F6929-9382-FF44-969E-C0EA518A6C80}"/>
              </a:ext>
            </a:extLst>
          </p:cNvPr>
          <p:cNvSpPr/>
          <p:nvPr/>
        </p:nvSpPr>
        <p:spPr>
          <a:xfrm>
            <a:off x="3766447" y="4708113"/>
            <a:ext cx="1753031" cy="160095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29F23D0-2D1C-DD43-94D0-1ABF07FFFD09}"/>
              </a:ext>
            </a:extLst>
          </p:cNvPr>
          <p:cNvSpPr txBox="1"/>
          <p:nvPr/>
        </p:nvSpPr>
        <p:spPr>
          <a:xfrm>
            <a:off x="3766447" y="5993700"/>
            <a:ext cx="175992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 b="1" dirty="0">
                <a:solidFill>
                  <a:prstClr val="white"/>
                </a:solidFill>
                <a:cs typeface="Arial" panose="020B0604020202020204" pitchFamily="34" charset="0"/>
              </a:rPr>
              <a:t>REPLICATE</a:t>
            </a:r>
            <a:endParaRPr lang="en-US" sz="140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ADF0FEE-58AA-8748-A875-3C80F8E25955}"/>
              </a:ext>
            </a:extLst>
          </p:cNvPr>
          <p:cNvSpPr/>
          <p:nvPr/>
        </p:nvSpPr>
        <p:spPr>
          <a:xfrm>
            <a:off x="5625245" y="4708113"/>
            <a:ext cx="1753031" cy="1600955"/>
          </a:xfrm>
          <a:prstGeom prst="rect">
            <a:avLst/>
          </a:prstGeom>
          <a:solidFill>
            <a:srgbClr val="3F3F3F"/>
          </a:solidFill>
          <a:ln w="9525" cap="flat" cmpd="sng" algn="ctr">
            <a:solidFill>
              <a:srgbClr val="3F3F3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EE9DEB-E937-454D-84BD-89835EE7B6B8}"/>
              </a:ext>
            </a:extLst>
          </p:cNvPr>
          <p:cNvSpPr txBox="1"/>
          <p:nvPr/>
        </p:nvSpPr>
        <p:spPr>
          <a:xfrm>
            <a:off x="5618354" y="5993701"/>
            <a:ext cx="175992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400" b="1" dirty="0">
                <a:solidFill>
                  <a:prstClr val="white"/>
                </a:solidFill>
                <a:cs typeface="Arial" panose="020B0604020202020204" pitchFamily="34" charset="0"/>
              </a:rPr>
              <a:t>EXPORT/IMPORT</a:t>
            </a:r>
            <a:endParaRPr lang="en-US" sz="140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7" name="Freeform 43">
            <a:extLst>
              <a:ext uri="{FF2B5EF4-FFF2-40B4-BE49-F238E27FC236}">
                <a16:creationId xmlns:a16="http://schemas.microsoft.com/office/drawing/2014/main" id="{88376510-09CB-0C4E-B2ED-0A4F916E99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513266" y="2165218"/>
            <a:ext cx="538606" cy="788324"/>
          </a:xfrm>
          <a:custGeom>
            <a:avLst/>
            <a:gdLst>
              <a:gd name="T0" fmla="*/ 275 w 550"/>
              <a:gd name="T1" fmla="*/ 747 h 805"/>
              <a:gd name="T2" fmla="*/ 0 w 550"/>
              <a:gd name="T3" fmla="*/ 441 h 805"/>
              <a:gd name="T4" fmla="*/ 24 w 550"/>
              <a:gd name="T5" fmla="*/ 421 h 805"/>
              <a:gd name="T6" fmla="*/ 256 w 550"/>
              <a:gd name="T7" fmla="*/ 680 h 805"/>
              <a:gd name="T8" fmla="*/ 256 w 550"/>
              <a:gd name="T9" fmla="*/ 0 h 805"/>
              <a:gd name="T10" fmla="*/ 289 w 550"/>
              <a:gd name="T11" fmla="*/ 0 h 805"/>
              <a:gd name="T12" fmla="*/ 289 w 550"/>
              <a:gd name="T13" fmla="*/ 682 h 805"/>
              <a:gd name="T14" fmla="*/ 525 w 550"/>
              <a:gd name="T15" fmla="*/ 421 h 805"/>
              <a:gd name="T16" fmla="*/ 550 w 550"/>
              <a:gd name="T17" fmla="*/ 441 h 805"/>
              <a:gd name="T18" fmla="*/ 275 w 550"/>
              <a:gd name="T19" fmla="*/ 747 h 805"/>
              <a:gd name="T20" fmla="*/ 12 w 550"/>
              <a:gd name="T21" fmla="*/ 805 h 805"/>
              <a:gd name="T22" fmla="*/ 537 w 550"/>
              <a:gd name="T23" fmla="*/ 805 h 805"/>
              <a:gd name="T24" fmla="*/ 537 w 550"/>
              <a:gd name="T25" fmla="*/ 772 h 805"/>
              <a:gd name="T26" fmla="*/ 12 w 550"/>
              <a:gd name="T27" fmla="*/ 772 h 805"/>
              <a:gd name="T28" fmla="*/ 12 w 550"/>
              <a:gd name="T29" fmla="*/ 805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50" h="805">
                <a:moveTo>
                  <a:pt x="275" y="747"/>
                </a:moveTo>
                <a:lnTo>
                  <a:pt x="0" y="441"/>
                </a:lnTo>
                <a:lnTo>
                  <a:pt x="24" y="421"/>
                </a:lnTo>
                <a:lnTo>
                  <a:pt x="256" y="680"/>
                </a:lnTo>
                <a:lnTo>
                  <a:pt x="256" y="0"/>
                </a:lnTo>
                <a:lnTo>
                  <a:pt x="289" y="0"/>
                </a:lnTo>
                <a:lnTo>
                  <a:pt x="289" y="682"/>
                </a:lnTo>
                <a:lnTo>
                  <a:pt x="525" y="421"/>
                </a:lnTo>
                <a:lnTo>
                  <a:pt x="550" y="441"/>
                </a:lnTo>
                <a:lnTo>
                  <a:pt x="275" y="747"/>
                </a:lnTo>
                <a:close/>
                <a:moveTo>
                  <a:pt x="12" y="805"/>
                </a:moveTo>
                <a:lnTo>
                  <a:pt x="537" y="805"/>
                </a:lnTo>
                <a:lnTo>
                  <a:pt x="537" y="772"/>
                </a:lnTo>
                <a:lnTo>
                  <a:pt x="12" y="772"/>
                </a:lnTo>
                <a:lnTo>
                  <a:pt x="12" y="80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7D5A803-007E-D14C-9884-5E4A88AB2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153" y="2272558"/>
            <a:ext cx="680984" cy="680984"/>
          </a:xfrm>
          <a:prstGeom prst="rect">
            <a:avLst/>
          </a:prstGeom>
          <a:noFill/>
        </p:spPr>
      </p:pic>
      <p:sp>
        <p:nvSpPr>
          <p:cNvPr id="79" name="Freeform 9">
            <a:extLst>
              <a:ext uri="{FF2B5EF4-FFF2-40B4-BE49-F238E27FC236}">
                <a16:creationId xmlns:a16="http://schemas.microsoft.com/office/drawing/2014/main" id="{F157E88A-0C35-2D44-8917-50EC91C9F8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49557" y="2219642"/>
            <a:ext cx="786811" cy="786812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92 w 384"/>
              <a:gd name="T11" fmla="*/ 368 h 384"/>
              <a:gd name="T12" fmla="*/ 16 w 384"/>
              <a:gd name="T13" fmla="*/ 192 h 384"/>
              <a:gd name="T14" fmla="*/ 192 w 384"/>
              <a:gd name="T15" fmla="*/ 16 h 384"/>
              <a:gd name="T16" fmla="*/ 368 w 384"/>
              <a:gd name="T17" fmla="*/ 192 h 384"/>
              <a:gd name="T18" fmla="*/ 192 w 384"/>
              <a:gd name="T19" fmla="*/ 368 h 384"/>
              <a:gd name="T20" fmla="*/ 90 w 384"/>
              <a:gd name="T21" fmla="*/ 162 h 384"/>
              <a:gd name="T22" fmla="*/ 146 w 384"/>
              <a:gd name="T23" fmla="*/ 162 h 384"/>
              <a:gd name="T24" fmla="*/ 146 w 384"/>
              <a:gd name="T25" fmla="*/ 321 h 384"/>
              <a:gd name="T26" fmla="*/ 238 w 384"/>
              <a:gd name="T27" fmla="*/ 321 h 384"/>
              <a:gd name="T28" fmla="*/ 238 w 384"/>
              <a:gd name="T29" fmla="*/ 162 h 384"/>
              <a:gd name="T30" fmla="*/ 294 w 384"/>
              <a:gd name="T31" fmla="*/ 162 h 384"/>
              <a:gd name="T32" fmla="*/ 192 w 384"/>
              <a:gd name="T33" fmla="*/ 60 h 384"/>
              <a:gd name="T34" fmla="*/ 90 w 384"/>
              <a:gd name="T35" fmla="*/ 162 h 384"/>
              <a:gd name="T36" fmla="*/ 222 w 384"/>
              <a:gd name="T37" fmla="*/ 146 h 384"/>
              <a:gd name="T38" fmla="*/ 222 w 384"/>
              <a:gd name="T39" fmla="*/ 305 h 384"/>
              <a:gd name="T40" fmla="*/ 162 w 384"/>
              <a:gd name="T41" fmla="*/ 305 h 384"/>
              <a:gd name="T42" fmla="*/ 162 w 384"/>
              <a:gd name="T43" fmla="*/ 146 h 384"/>
              <a:gd name="T44" fmla="*/ 128 w 384"/>
              <a:gd name="T45" fmla="*/ 146 h 384"/>
              <a:gd name="T46" fmla="*/ 192 w 384"/>
              <a:gd name="T47" fmla="*/ 82 h 384"/>
              <a:gd name="T48" fmla="*/ 255 w 384"/>
              <a:gd name="T49" fmla="*/ 146 h 384"/>
              <a:gd name="T50" fmla="*/ 222 w 384"/>
              <a:gd name="T51" fmla="*/ 14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92" y="368"/>
                </a:moveTo>
                <a:cubicBezTo>
                  <a:pt x="95" y="368"/>
                  <a:pt x="16" y="289"/>
                  <a:pt x="16" y="192"/>
                </a:cubicBezTo>
                <a:cubicBezTo>
                  <a:pt x="16" y="95"/>
                  <a:pt x="95" y="16"/>
                  <a:pt x="192" y="16"/>
                </a:cubicBezTo>
                <a:cubicBezTo>
                  <a:pt x="289" y="16"/>
                  <a:pt x="368" y="95"/>
                  <a:pt x="368" y="192"/>
                </a:cubicBezTo>
                <a:cubicBezTo>
                  <a:pt x="368" y="289"/>
                  <a:pt x="289" y="368"/>
                  <a:pt x="192" y="368"/>
                </a:cubicBezTo>
                <a:close/>
                <a:moveTo>
                  <a:pt x="90" y="162"/>
                </a:moveTo>
                <a:cubicBezTo>
                  <a:pt x="146" y="162"/>
                  <a:pt x="146" y="162"/>
                  <a:pt x="146" y="162"/>
                </a:cubicBezTo>
                <a:cubicBezTo>
                  <a:pt x="146" y="321"/>
                  <a:pt x="146" y="321"/>
                  <a:pt x="146" y="321"/>
                </a:cubicBezTo>
                <a:cubicBezTo>
                  <a:pt x="238" y="321"/>
                  <a:pt x="238" y="321"/>
                  <a:pt x="238" y="321"/>
                </a:cubicBezTo>
                <a:cubicBezTo>
                  <a:pt x="238" y="162"/>
                  <a:pt x="238" y="162"/>
                  <a:pt x="238" y="162"/>
                </a:cubicBezTo>
                <a:cubicBezTo>
                  <a:pt x="294" y="162"/>
                  <a:pt x="294" y="162"/>
                  <a:pt x="294" y="162"/>
                </a:cubicBezTo>
                <a:cubicBezTo>
                  <a:pt x="192" y="60"/>
                  <a:pt x="192" y="60"/>
                  <a:pt x="192" y="60"/>
                </a:cubicBezTo>
                <a:lnTo>
                  <a:pt x="90" y="162"/>
                </a:lnTo>
                <a:close/>
                <a:moveTo>
                  <a:pt x="222" y="146"/>
                </a:moveTo>
                <a:cubicBezTo>
                  <a:pt x="222" y="305"/>
                  <a:pt x="222" y="305"/>
                  <a:pt x="222" y="305"/>
                </a:cubicBezTo>
                <a:cubicBezTo>
                  <a:pt x="162" y="305"/>
                  <a:pt x="162" y="305"/>
                  <a:pt x="162" y="305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28" y="146"/>
                  <a:pt x="128" y="146"/>
                  <a:pt x="128" y="146"/>
                </a:cubicBezTo>
                <a:cubicBezTo>
                  <a:pt x="192" y="82"/>
                  <a:pt x="192" y="82"/>
                  <a:pt x="192" y="82"/>
                </a:cubicBezTo>
                <a:cubicBezTo>
                  <a:pt x="255" y="146"/>
                  <a:pt x="255" y="146"/>
                  <a:pt x="255" y="146"/>
                </a:cubicBezTo>
                <a:lnTo>
                  <a:pt x="222" y="14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</a:endParaRPr>
          </a:p>
        </p:txBody>
      </p:sp>
      <p:sp>
        <p:nvSpPr>
          <p:cNvPr id="80" name="Freeform 30">
            <a:extLst>
              <a:ext uri="{FF2B5EF4-FFF2-40B4-BE49-F238E27FC236}">
                <a16:creationId xmlns:a16="http://schemas.microsoft.com/office/drawing/2014/main" id="{3BF42BAE-EBCE-1449-B9D7-63228B0F4B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0238" y="4828329"/>
            <a:ext cx="670251" cy="946519"/>
          </a:xfrm>
          <a:custGeom>
            <a:avLst/>
            <a:gdLst>
              <a:gd name="T0" fmla="*/ 172 w 272"/>
              <a:gd name="T1" fmla="*/ 113 h 384"/>
              <a:gd name="T2" fmla="*/ 123 w 272"/>
              <a:gd name="T3" fmla="*/ 170 h 384"/>
              <a:gd name="T4" fmla="*/ 94 w 272"/>
              <a:gd name="T5" fmla="*/ 133 h 384"/>
              <a:gd name="T6" fmla="*/ 255 w 272"/>
              <a:gd name="T7" fmla="*/ 168 h 384"/>
              <a:gd name="T8" fmla="*/ 234 w 272"/>
              <a:gd name="T9" fmla="*/ 218 h 384"/>
              <a:gd name="T10" fmla="*/ 206 w 272"/>
              <a:gd name="T11" fmla="*/ 252 h 384"/>
              <a:gd name="T12" fmla="*/ 66 w 272"/>
              <a:gd name="T13" fmla="*/ 384 h 384"/>
              <a:gd name="T14" fmla="*/ 49 w 272"/>
              <a:gd name="T15" fmla="*/ 223 h 384"/>
              <a:gd name="T16" fmla="*/ 16 w 272"/>
              <a:gd name="T17" fmla="*/ 180 h 384"/>
              <a:gd name="T18" fmla="*/ 0 w 272"/>
              <a:gd name="T19" fmla="*/ 136 h 384"/>
              <a:gd name="T20" fmla="*/ 16 w 272"/>
              <a:gd name="T21" fmla="*/ 92 h 384"/>
              <a:gd name="T22" fmla="*/ 49 w 272"/>
              <a:gd name="T23" fmla="*/ 49 h 384"/>
              <a:gd name="T24" fmla="*/ 92 w 272"/>
              <a:gd name="T25" fmla="*/ 17 h 384"/>
              <a:gd name="T26" fmla="*/ 136 w 272"/>
              <a:gd name="T27" fmla="*/ 0 h 384"/>
              <a:gd name="T28" fmla="*/ 180 w 272"/>
              <a:gd name="T29" fmla="*/ 17 h 384"/>
              <a:gd name="T30" fmla="*/ 223 w 272"/>
              <a:gd name="T31" fmla="*/ 49 h 384"/>
              <a:gd name="T32" fmla="*/ 255 w 272"/>
              <a:gd name="T33" fmla="*/ 92 h 384"/>
              <a:gd name="T34" fmla="*/ 272 w 272"/>
              <a:gd name="T35" fmla="*/ 136 h 384"/>
              <a:gd name="T36" fmla="*/ 190 w 272"/>
              <a:gd name="T37" fmla="*/ 356 h 384"/>
              <a:gd name="T38" fmla="*/ 168 w 272"/>
              <a:gd name="T39" fmla="*/ 255 h 384"/>
              <a:gd name="T40" fmla="*/ 114 w 272"/>
              <a:gd name="T41" fmla="*/ 262 h 384"/>
              <a:gd name="T42" fmla="*/ 82 w 272"/>
              <a:gd name="T43" fmla="*/ 257 h 384"/>
              <a:gd name="T44" fmla="*/ 190 w 272"/>
              <a:gd name="T45" fmla="*/ 356 h 384"/>
              <a:gd name="T46" fmla="*/ 239 w 272"/>
              <a:gd name="T47" fmla="*/ 108 h 384"/>
              <a:gd name="T48" fmla="*/ 228 w 272"/>
              <a:gd name="T49" fmla="*/ 70 h 384"/>
              <a:gd name="T50" fmla="*/ 196 w 272"/>
              <a:gd name="T51" fmla="*/ 32 h 384"/>
              <a:gd name="T52" fmla="*/ 148 w 272"/>
              <a:gd name="T53" fmla="*/ 23 h 384"/>
              <a:gd name="T54" fmla="*/ 108 w 272"/>
              <a:gd name="T55" fmla="*/ 33 h 384"/>
              <a:gd name="T56" fmla="*/ 69 w 272"/>
              <a:gd name="T57" fmla="*/ 44 h 384"/>
              <a:gd name="T58" fmla="*/ 32 w 272"/>
              <a:gd name="T59" fmla="*/ 76 h 384"/>
              <a:gd name="T60" fmla="*/ 23 w 272"/>
              <a:gd name="T61" fmla="*/ 124 h 384"/>
              <a:gd name="T62" fmla="*/ 32 w 272"/>
              <a:gd name="T63" fmla="*/ 164 h 384"/>
              <a:gd name="T64" fmla="*/ 44 w 272"/>
              <a:gd name="T65" fmla="*/ 203 h 384"/>
              <a:gd name="T66" fmla="*/ 76 w 272"/>
              <a:gd name="T67" fmla="*/ 240 h 384"/>
              <a:gd name="T68" fmla="*/ 108 w 272"/>
              <a:gd name="T69" fmla="*/ 240 h 384"/>
              <a:gd name="T70" fmla="*/ 148 w 272"/>
              <a:gd name="T71" fmla="*/ 249 h 384"/>
              <a:gd name="T72" fmla="*/ 196 w 272"/>
              <a:gd name="T73" fmla="*/ 240 h 384"/>
              <a:gd name="T74" fmla="*/ 228 w 272"/>
              <a:gd name="T75" fmla="*/ 203 h 384"/>
              <a:gd name="T76" fmla="*/ 239 w 272"/>
              <a:gd name="T77" fmla="*/ 164 h 384"/>
              <a:gd name="T78" fmla="*/ 136 w 272"/>
              <a:gd name="T79" fmla="*/ 33 h 384"/>
              <a:gd name="T80" fmla="*/ 33 w 272"/>
              <a:gd name="T81" fmla="*/ 136 h 384"/>
              <a:gd name="T82" fmla="*/ 136 w 272"/>
              <a:gd name="T83" fmla="*/ 56 h 384"/>
              <a:gd name="T84" fmla="*/ 216 w 272"/>
              <a:gd name="T85" fmla="*/ 13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72" h="384">
                <a:moveTo>
                  <a:pt x="123" y="151"/>
                </a:moveTo>
                <a:cubicBezTo>
                  <a:pt x="161" y="113"/>
                  <a:pt x="161" y="113"/>
                  <a:pt x="161" y="113"/>
                </a:cubicBezTo>
                <a:cubicBezTo>
                  <a:pt x="164" y="110"/>
                  <a:pt x="169" y="110"/>
                  <a:pt x="172" y="113"/>
                </a:cubicBezTo>
                <a:cubicBezTo>
                  <a:pt x="175" y="116"/>
                  <a:pt x="175" y="121"/>
                  <a:pt x="172" y="125"/>
                </a:cubicBezTo>
                <a:cubicBezTo>
                  <a:pt x="129" y="168"/>
                  <a:pt x="129" y="168"/>
                  <a:pt x="129" y="168"/>
                </a:cubicBezTo>
                <a:cubicBezTo>
                  <a:pt x="128" y="169"/>
                  <a:pt x="125" y="170"/>
                  <a:pt x="123" y="170"/>
                </a:cubicBezTo>
                <a:cubicBezTo>
                  <a:pt x="121" y="170"/>
                  <a:pt x="119" y="169"/>
                  <a:pt x="118" y="168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91" y="141"/>
                  <a:pt x="91" y="136"/>
                  <a:pt x="94" y="133"/>
                </a:cubicBezTo>
                <a:cubicBezTo>
                  <a:pt x="97" y="129"/>
                  <a:pt x="102" y="129"/>
                  <a:pt x="105" y="133"/>
                </a:cubicBezTo>
                <a:lnTo>
                  <a:pt x="123" y="151"/>
                </a:lnTo>
                <a:close/>
                <a:moveTo>
                  <a:pt x="255" y="168"/>
                </a:moveTo>
                <a:cubicBezTo>
                  <a:pt x="254" y="171"/>
                  <a:pt x="255" y="176"/>
                  <a:pt x="255" y="180"/>
                </a:cubicBezTo>
                <a:cubicBezTo>
                  <a:pt x="257" y="188"/>
                  <a:pt x="258" y="197"/>
                  <a:pt x="254" y="204"/>
                </a:cubicBezTo>
                <a:cubicBezTo>
                  <a:pt x="249" y="212"/>
                  <a:pt x="241" y="215"/>
                  <a:pt x="234" y="218"/>
                </a:cubicBezTo>
                <a:cubicBezTo>
                  <a:pt x="230" y="219"/>
                  <a:pt x="225" y="221"/>
                  <a:pt x="223" y="223"/>
                </a:cubicBezTo>
                <a:cubicBezTo>
                  <a:pt x="221" y="225"/>
                  <a:pt x="219" y="230"/>
                  <a:pt x="217" y="234"/>
                </a:cubicBezTo>
                <a:cubicBezTo>
                  <a:pt x="215" y="241"/>
                  <a:pt x="212" y="248"/>
                  <a:pt x="206" y="252"/>
                </a:cubicBezTo>
                <a:cubicBezTo>
                  <a:pt x="206" y="384"/>
                  <a:pt x="206" y="384"/>
                  <a:pt x="206" y="384"/>
                </a:cubicBezTo>
                <a:cubicBezTo>
                  <a:pt x="136" y="343"/>
                  <a:pt x="136" y="343"/>
                  <a:pt x="136" y="343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252"/>
                  <a:pt x="66" y="252"/>
                  <a:pt x="66" y="252"/>
                </a:cubicBezTo>
                <a:cubicBezTo>
                  <a:pt x="60" y="248"/>
                  <a:pt x="57" y="241"/>
                  <a:pt x="54" y="234"/>
                </a:cubicBezTo>
                <a:cubicBezTo>
                  <a:pt x="53" y="230"/>
                  <a:pt x="51" y="225"/>
                  <a:pt x="49" y="223"/>
                </a:cubicBezTo>
                <a:cubicBezTo>
                  <a:pt x="47" y="221"/>
                  <a:pt x="42" y="219"/>
                  <a:pt x="38" y="218"/>
                </a:cubicBezTo>
                <a:cubicBezTo>
                  <a:pt x="31" y="215"/>
                  <a:pt x="22" y="212"/>
                  <a:pt x="18" y="204"/>
                </a:cubicBezTo>
                <a:cubicBezTo>
                  <a:pt x="14" y="197"/>
                  <a:pt x="15" y="188"/>
                  <a:pt x="16" y="180"/>
                </a:cubicBezTo>
                <a:cubicBezTo>
                  <a:pt x="17" y="176"/>
                  <a:pt x="18" y="171"/>
                  <a:pt x="17" y="168"/>
                </a:cubicBezTo>
                <a:cubicBezTo>
                  <a:pt x="16" y="165"/>
                  <a:pt x="13" y="162"/>
                  <a:pt x="10" y="158"/>
                </a:cubicBezTo>
                <a:cubicBezTo>
                  <a:pt x="6" y="152"/>
                  <a:pt x="0" y="145"/>
                  <a:pt x="0" y="136"/>
                </a:cubicBezTo>
                <a:cubicBezTo>
                  <a:pt x="0" y="127"/>
                  <a:pt x="6" y="120"/>
                  <a:pt x="10" y="114"/>
                </a:cubicBezTo>
                <a:cubicBezTo>
                  <a:pt x="13" y="111"/>
                  <a:pt x="16" y="107"/>
                  <a:pt x="17" y="104"/>
                </a:cubicBezTo>
                <a:cubicBezTo>
                  <a:pt x="18" y="101"/>
                  <a:pt x="17" y="97"/>
                  <a:pt x="16" y="92"/>
                </a:cubicBezTo>
                <a:cubicBezTo>
                  <a:pt x="15" y="84"/>
                  <a:pt x="14" y="76"/>
                  <a:pt x="18" y="68"/>
                </a:cubicBezTo>
                <a:cubicBezTo>
                  <a:pt x="22" y="61"/>
                  <a:pt x="31" y="57"/>
                  <a:pt x="38" y="55"/>
                </a:cubicBezTo>
                <a:cubicBezTo>
                  <a:pt x="42" y="53"/>
                  <a:pt x="47" y="51"/>
                  <a:pt x="49" y="49"/>
                </a:cubicBezTo>
                <a:cubicBezTo>
                  <a:pt x="51" y="47"/>
                  <a:pt x="53" y="43"/>
                  <a:pt x="54" y="38"/>
                </a:cubicBezTo>
                <a:cubicBezTo>
                  <a:pt x="57" y="31"/>
                  <a:pt x="60" y="23"/>
                  <a:pt x="68" y="18"/>
                </a:cubicBezTo>
                <a:cubicBezTo>
                  <a:pt x="75" y="14"/>
                  <a:pt x="84" y="15"/>
                  <a:pt x="92" y="17"/>
                </a:cubicBezTo>
                <a:cubicBezTo>
                  <a:pt x="96" y="17"/>
                  <a:pt x="101" y="18"/>
                  <a:pt x="104" y="17"/>
                </a:cubicBezTo>
                <a:cubicBezTo>
                  <a:pt x="107" y="17"/>
                  <a:pt x="110" y="14"/>
                  <a:pt x="114" y="11"/>
                </a:cubicBezTo>
                <a:cubicBezTo>
                  <a:pt x="120" y="6"/>
                  <a:pt x="127" y="0"/>
                  <a:pt x="136" y="0"/>
                </a:cubicBezTo>
                <a:cubicBezTo>
                  <a:pt x="145" y="0"/>
                  <a:pt x="152" y="6"/>
                  <a:pt x="158" y="11"/>
                </a:cubicBezTo>
                <a:cubicBezTo>
                  <a:pt x="161" y="14"/>
                  <a:pt x="165" y="17"/>
                  <a:pt x="168" y="17"/>
                </a:cubicBezTo>
                <a:cubicBezTo>
                  <a:pt x="171" y="18"/>
                  <a:pt x="176" y="17"/>
                  <a:pt x="180" y="17"/>
                </a:cubicBezTo>
                <a:cubicBezTo>
                  <a:pt x="188" y="15"/>
                  <a:pt x="196" y="14"/>
                  <a:pt x="204" y="18"/>
                </a:cubicBezTo>
                <a:cubicBezTo>
                  <a:pt x="211" y="23"/>
                  <a:pt x="215" y="31"/>
                  <a:pt x="217" y="38"/>
                </a:cubicBezTo>
                <a:cubicBezTo>
                  <a:pt x="219" y="43"/>
                  <a:pt x="221" y="47"/>
                  <a:pt x="223" y="49"/>
                </a:cubicBezTo>
                <a:cubicBezTo>
                  <a:pt x="225" y="51"/>
                  <a:pt x="230" y="53"/>
                  <a:pt x="234" y="55"/>
                </a:cubicBezTo>
                <a:cubicBezTo>
                  <a:pt x="241" y="57"/>
                  <a:pt x="249" y="61"/>
                  <a:pt x="254" y="68"/>
                </a:cubicBezTo>
                <a:cubicBezTo>
                  <a:pt x="258" y="76"/>
                  <a:pt x="257" y="84"/>
                  <a:pt x="255" y="92"/>
                </a:cubicBezTo>
                <a:cubicBezTo>
                  <a:pt x="255" y="97"/>
                  <a:pt x="254" y="101"/>
                  <a:pt x="255" y="104"/>
                </a:cubicBezTo>
                <a:cubicBezTo>
                  <a:pt x="256" y="107"/>
                  <a:pt x="259" y="111"/>
                  <a:pt x="261" y="114"/>
                </a:cubicBezTo>
                <a:cubicBezTo>
                  <a:pt x="266" y="120"/>
                  <a:pt x="272" y="127"/>
                  <a:pt x="272" y="136"/>
                </a:cubicBezTo>
                <a:cubicBezTo>
                  <a:pt x="272" y="145"/>
                  <a:pt x="266" y="152"/>
                  <a:pt x="261" y="158"/>
                </a:cubicBezTo>
                <a:cubicBezTo>
                  <a:pt x="259" y="162"/>
                  <a:pt x="256" y="165"/>
                  <a:pt x="255" y="168"/>
                </a:cubicBezTo>
                <a:close/>
                <a:moveTo>
                  <a:pt x="190" y="356"/>
                </a:moveTo>
                <a:cubicBezTo>
                  <a:pt x="190" y="257"/>
                  <a:pt x="190" y="257"/>
                  <a:pt x="190" y="257"/>
                </a:cubicBezTo>
                <a:cubicBezTo>
                  <a:pt x="187" y="257"/>
                  <a:pt x="183" y="256"/>
                  <a:pt x="180" y="256"/>
                </a:cubicBezTo>
                <a:cubicBezTo>
                  <a:pt x="176" y="255"/>
                  <a:pt x="171" y="254"/>
                  <a:pt x="168" y="255"/>
                </a:cubicBezTo>
                <a:cubicBezTo>
                  <a:pt x="165" y="256"/>
                  <a:pt x="161" y="259"/>
                  <a:pt x="158" y="262"/>
                </a:cubicBezTo>
                <a:cubicBezTo>
                  <a:pt x="152" y="267"/>
                  <a:pt x="145" y="272"/>
                  <a:pt x="136" y="272"/>
                </a:cubicBezTo>
                <a:cubicBezTo>
                  <a:pt x="127" y="272"/>
                  <a:pt x="120" y="267"/>
                  <a:pt x="114" y="262"/>
                </a:cubicBezTo>
                <a:cubicBezTo>
                  <a:pt x="110" y="259"/>
                  <a:pt x="107" y="256"/>
                  <a:pt x="104" y="255"/>
                </a:cubicBezTo>
                <a:cubicBezTo>
                  <a:pt x="101" y="254"/>
                  <a:pt x="96" y="255"/>
                  <a:pt x="92" y="256"/>
                </a:cubicBezTo>
                <a:cubicBezTo>
                  <a:pt x="88" y="256"/>
                  <a:pt x="85" y="257"/>
                  <a:pt x="82" y="257"/>
                </a:cubicBezTo>
                <a:cubicBezTo>
                  <a:pt x="82" y="356"/>
                  <a:pt x="82" y="356"/>
                  <a:pt x="82" y="356"/>
                </a:cubicBezTo>
                <a:cubicBezTo>
                  <a:pt x="136" y="324"/>
                  <a:pt x="136" y="324"/>
                  <a:pt x="136" y="324"/>
                </a:cubicBezTo>
                <a:lnTo>
                  <a:pt x="190" y="356"/>
                </a:lnTo>
                <a:close/>
                <a:moveTo>
                  <a:pt x="256" y="136"/>
                </a:moveTo>
                <a:cubicBezTo>
                  <a:pt x="256" y="133"/>
                  <a:pt x="252" y="129"/>
                  <a:pt x="249" y="124"/>
                </a:cubicBezTo>
                <a:cubicBezTo>
                  <a:pt x="245" y="119"/>
                  <a:pt x="241" y="115"/>
                  <a:pt x="239" y="108"/>
                </a:cubicBezTo>
                <a:cubicBezTo>
                  <a:pt x="238" y="102"/>
                  <a:pt x="239" y="95"/>
                  <a:pt x="240" y="90"/>
                </a:cubicBezTo>
                <a:cubicBezTo>
                  <a:pt x="241" y="84"/>
                  <a:pt x="241" y="79"/>
                  <a:pt x="240" y="76"/>
                </a:cubicBezTo>
                <a:cubicBezTo>
                  <a:pt x="238" y="74"/>
                  <a:pt x="233" y="72"/>
                  <a:pt x="228" y="70"/>
                </a:cubicBezTo>
                <a:cubicBezTo>
                  <a:pt x="222" y="67"/>
                  <a:pt x="216" y="65"/>
                  <a:pt x="212" y="60"/>
                </a:cubicBezTo>
                <a:cubicBezTo>
                  <a:pt x="207" y="56"/>
                  <a:pt x="205" y="50"/>
                  <a:pt x="203" y="44"/>
                </a:cubicBezTo>
                <a:cubicBezTo>
                  <a:pt x="201" y="39"/>
                  <a:pt x="199" y="34"/>
                  <a:pt x="196" y="32"/>
                </a:cubicBezTo>
                <a:cubicBezTo>
                  <a:pt x="193" y="31"/>
                  <a:pt x="188" y="32"/>
                  <a:pt x="183" y="32"/>
                </a:cubicBezTo>
                <a:cubicBezTo>
                  <a:pt x="177" y="33"/>
                  <a:pt x="170" y="34"/>
                  <a:pt x="164" y="33"/>
                </a:cubicBezTo>
                <a:cubicBezTo>
                  <a:pt x="158" y="31"/>
                  <a:pt x="153" y="27"/>
                  <a:pt x="148" y="23"/>
                </a:cubicBezTo>
                <a:cubicBezTo>
                  <a:pt x="144" y="20"/>
                  <a:pt x="139" y="16"/>
                  <a:pt x="136" y="16"/>
                </a:cubicBezTo>
                <a:cubicBezTo>
                  <a:pt x="133" y="16"/>
                  <a:pt x="128" y="20"/>
                  <a:pt x="124" y="23"/>
                </a:cubicBezTo>
                <a:cubicBezTo>
                  <a:pt x="119" y="27"/>
                  <a:pt x="114" y="31"/>
                  <a:pt x="108" y="33"/>
                </a:cubicBezTo>
                <a:cubicBezTo>
                  <a:pt x="102" y="34"/>
                  <a:pt x="95" y="33"/>
                  <a:pt x="89" y="32"/>
                </a:cubicBezTo>
                <a:cubicBezTo>
                  <a:pt x="84" y="32"/>
                  <a:pt x="78" y="31"/>
                  <a:pt x="76" y="32"/>
                </a:cubicBezTo>
                <a:cubicBezTo>
                  <a:pt x="73" y="34"/>
                  <a:pt x="71" y="39"/>
                  <a:pt x="69" y="44"/>
                </a:cubicBezTo>
                <a:cubicBezTo>
                  <a:pt x="67" y="50"/>
                  <a:pt x="65" y="56"/>
                  <a:pt x="60" y="60"/>
                </a:cubicBezTo>
                <a:cubicBezTo>
                  <a:pt x="56" y="65"/>
                  <a:pt x="50" y="67"/>
                  <a:pt x="44" y="70"/>
                </a:cubicBezTo>
                <a:cubicBezTo>
                  <a:pt x="39" y="72"/>
                  <a:pt x="34" y="74"/>
                  <a:pt x="32" y="76"/>
                </a:cubicBezTo>
                <a:cubicBezTo>
                  <a:pt x="30" y="79"/>
                  <a:pt x="31" y="84"/>
                  <a:pt x="32" y="90"/>
                </a:cubicBezTo>
                <a:cubicBezTo>
                  <a:pt x="33" y="95"/>
                  <a:pt x="34" y="102"/>
                  <a:pt x="32" y="108"/>
                </a:cubicBezTo>
                <a:cubicBezTo>
                  <a:pt x="31" y="115"/>
                  <a:pt x="27" y="119"/>
                  <a:pt x="23" y="124"/>
                </a:cubicBezTo>
                <a:cubicBezTo>
                  <a:pt x="19" y="129"/>
                  <a:pt x="16" y="133"/>
                  <a:pt x="16" y="136"/>
                </a:cubicBezTo>
                <a:cubicBezTo>
                  <a:pt x="16" y="139"/>
                  <a:pt x="19" y="144"/>
                  <a:pt x="23" y="148"/>
                </a:cubicBezTo>
                <a:cubicBezTo>
                  <a:pt x="27" y="153"/>
                  <a:pt x="31" y="158"/>
                  <a:pt x="32" y="164"/>
                </a:cubicBezTo>
                <a:cubicBezTo>
                  <a:pt x="34" y="170"/>
                  <a:pt x="33" y="177"/>
                  <a:pt x="32" y="183"/>
                </a:cubicBezTo>
                <a:cubicBezTo>
                  <a:pt x="31" y="188"/>
                  <a:pt x="30" y="194"/>
                  <a:pt x="32" y="196"/>
                </a:cubicBezTo>
                <a:cubicBezTo>
                  <a:pt x="34" y="199"/>
                  <a:pt x="39" y="201"/>
                  <a:pt x="44" y="203"/>
                </a:cubicBezTo>
                <a:cubicBezTo>
                  <a:pt x="50" y="205"/>
                  <a:pt x="56" y="207"/>
                  <a:pt x="60" y="212"/>
                </a:cubicBezTo>
                <a:cubicBezTo>
                  <a:pt x="65" y="216"/>
                  <a:pt x="67" y="223"/>
                  <a:pt x="69" y="228"/>
                </a:cubicBezTo>
                <a:cubicBezTo>
                  <a:pt x="71" y="233"/>
                  <a:pt x="73" y="239"/>
                  <a:pt x="76" y="240"/>
                </a:cubicBezTo>
                <a:cubicBezTo>
                  <a:pt x="78" y="242"/>
                  <a:pt x="84" y="241"/>
                  <a:pt x="89" y="240"/>
                </a:cubicBezTo>
                <a:cubicBezTo>
                  <a:pt x="93" y="239"/>
                  <a:pt x="97" y="239"/>
                  <a:pt x="101" y="239"/>
                </a:cubicBezTo>
                <a:cubicBezTo>
                  <a:pt x="103" y="239"/>
                  <a:pt x="106" y="239"/>
                  <a:pt x="108" y="240"/>
                </a:cubicBezTo>
                <a:cubicBezTo>
                  <a:pt x="114" y="241"/>
                  <a:pt x="119" y="245"/>
                  <a:pt x="124" y="249"/>
                </a:cubicBezTo>
                <a:cubicBezTo>
                  <a:pt x="128" y="253"/>
                  <a:pt x="133" y="256"/>
                  <a:pt x="136" y="256"/>
                </a:cubicBezTo>
                <a:cubicBezTo>
                  <a:pt x="139" y="256"/>
                  <a:pt x="144" y="253"/>
                  <a:pt x="148" y="249"/>
                </a:cubicBezTo>
                <a:cubicBezTo>
                  <a:pt x="153" y="245"/>
                  <a:pt x="158" y="241"/>
                  <a:pt x="164" y="240"/>
                </a:cubicBezTo>
                <a:cubicBezTo>
                  <a:pt x="170" y="238"/>
                  <a:pt x="177" y="239"/>
                  <a:pt x="183" y="240"/>
                </a:cubicBezTo>
                <a:cubicBezTo>
                  <a:pt x="188" y="241"/>
                  <a:pt x="193" y="242"/>
                  <a:pt x="196" y="240"/>
                </a:cubicBezTo>
                <a:cubicBezTo>
                  <a:pt x="199" y="239"/>
                  <a:pt x="201" y="233"/>
                  <a:pt x="203" y="228"/>
                </a:cubicBezTo>
                <a:cubicBezTo>
                  <a:pt x="205" y="223"/>
                  <a:pt x="207" y="216"/>
                  <a:pt x="212" y="212"/>
                </a:cubicBezTo>
                <a:cubicBezTo>
                  <a:pt x="216" y="207"/>
                  <a:pt x="222" y="205"/>
                  <a:pt x="228" y="203"/>
                </a:cubicBezTo>
                <a:cubicBezTo>
                  <a:pt x="233" y="201"/>
                  <a:pt x="238" y="199"/>
                  <a:pt x="240" y="196"/>
                </a:cubicBezTo>
                <a:cubicBezTo>
                  <a:pt x="241" y="194"/>
                  <a:pt x="241" y="188"/>
                  <a:pt x="240" y="183"/>
                </a:cubicBezTo>
                <a:cubicBezTo>
                  <a:pt x="239" y="177"/>
                  <a:pt x="238" y="170"/>
                  <a:pt x="239" y="164"/>
                </a:cubicBezTo>
                <a:cubicBezTo>
                  <a:pt x="241" y="158"/>
                  <a:pt x="245" y="153"/>
                  <a:pt x="249" y="148"/>
                </a:cubicBezTo>
                <a:cubicBezTo>
                  <a:pt x="252" y="144"/>
                  <a:pt x="256" y="139"/>
                  <a:pt x="256" y="136"/>
                </a:cubicBezTo>
                <a:close/>
                <a:moveTo>
                  <a:pt x="136" y="33"/>
                </a:moveTo>
                <a:cubicBezTo>
                  <a:pt x="239" y="136"/>
                  <a:pt x="239" y="136"/>
                  <a:pt x="239" y="136"/>
                </a:cubicBezTo>
                <a:cubicBezTo>
                  <a:pt x="136" y="239"/>
                  <a:pt x="136" y="239"/>
                  <a:pt x="136" y="239"/>
                </a:cubicBezTo>
                <a:cubicBezTo>
                  <a:pt x="33" y="136"/>
                  <a:pt x="33" y="136"/>
                  <a:pt x="33" y="136"/>
                </a:cubicBezTo>
                <a:lnTo>
                  <a:pt x="136" y="33"/>
                </a:lnTo>
                <a:close/>
                <a:moveTo>
                  <a:pt x="216" y="136"/>
                </a:moveTo>
                <a:cubicBezTo>
                  <a:pt x="136" y="56"/>
                  <a:pt x="136" y="56"/>
                  <a:pt x="136" y="5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136" y="216"/>
                  <a:pt x="136" y="216"/>
                  <a:pt x="136" y="216"/>
                </a:cubicBezTo>
                <a:lnTo>
                  <a:pt x="216" y="13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</a:endParaRP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6BFDB50F-EC51-8E49-98C5-3C38251C8A8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47456" y="4842899"/>
            <a:ext cx="670224" cy="816363"/>
          </a:xfrm>
          <a:custGeom>
            <a:avLst/>
            <a:gdLst>
              <a:gd name="T0" fmla="*/ 148 w 324"/>
              <a:gd name="T1" fmla="*/ 385 h 394"/>
              <a:gd name="T2" fmla="*/ 46 w 324"/>
              <a:gd name="T3" fmla="*/ 291 h 394"/>
              <a:gd name="T4" fmla="*/ 0 w 324"/>
              <a:gd name="T5" fmla="*/ 164 h 394"/>
              <a:gd name="T6" fmla="*/ 0 w 324"/>
              <a:gd name="T7" fmla="*/ 44 h 394"/>
              <a:gd name="T8" fmla="*/ 162 w 324"/>
              <a:gd name="T9" fmla="*/ 0 h 394"/>
              <a:gd name="T10" fmla="*/ 324 w 324"/>
              <a:gd name="T11" fmla="*/ 44 h 394"/>
              <a:gd name="T12" fmla="*/ 324 w 324"/>
              <a:gd name="T13" fmla="*/ 164 h 394"/>
              <a:gd name="T14" fmla="*/ 278 w 324"/>
              <a:gd name="T15" fmla="*/ 291 h 394"/>
              <a:gd name="T16" fmla="*/ 177 w 324"/>
              <a:gd name="T17" fmla="*/ 385 h 394"/>
              <a:gd name="T18" fmla="*/ 16 w 324"/>
              <a:gd name="T19" fmla="*/ 50 h 394"/>
              <a:gd name="T20" fmla="*/ 16 w 324"/>
              <a:gd name="T21" fmla="*/ 164 h 394"/>
              <a:gd name="T22" fmla="*/ 59 w 324"/>
              <a:gd name="T23" fmla="*/ 282 h 394"/>
              <a:gd name="T24" fmla="*/ 156 w 324"/>
              <a:gd name="T25" fmla="*/ 371 h 394"/>
              <a:gd name="T26" fmla="*/ 168 w 324"/>
              <a:gd name="T27" fmla="*/ 371 h 394"/>
              <a:gd name="T28" fmla="*/ 265 w 324"/>
              <a:gd name="T29" fmla="*/ 282 h 394"/>
              <a:gd name="T30" fmla="*/ 308 w 324"/>
              <a:gd name="T31" fmla="*/ 164 h 394"/>
              <a:gd name="T32" fmla="*/ 308 w 324"/>
              <a:gd name="T33" fmla="*/ 50 h 394"/>
              <a:gd name="T34" fmla="*/ 16 w 324"/>
              <a:gd name="T35" fmla="*/ 50 h 394"/>
              <a:gd name="T36" fmla="*/ 150 w 324"/>
              <a:gd name="T37" fmla="*/ 330 h 394"/>
              <a:gd name="T38" fmla="*/ 76 w 324"/>
              <a:gd name="T39" fmla="*/ 262 h 394"/>
              <a:gd name="T40" fmla="*/ 43 w 324"/>
              <a:gd name="T41" fmla="*/ 168 h 394"/>
              <a:gd name="T42" fmla="*/ 43 w 324"/>
              <a:gd name="T43" fmla="*/ 81 h 394"/>
              <a:gd name="T44" fmla="*/ 162 w 324"/>
              <a:gd name="T45" fmla="*/ 47 h 394"/>
              <a:gd name="T46" fmla="*/ 282 w 324"/>
              <a:gd name="T47" fmla="*/ 81 h 394"/>
              <a:gd name="T48" fmla="*/ 282 w 324"/>
              <a:gd name="T49" fmla="*/ 168 h 394"/>
              <a:gd name="T50" fmla="*/ 248 w 324"/>
              <a:gd name="T51" fmla="*/ 262 h 394"/>
              <a:gd name="T52" fmla="*/ 174 w 324"/>
              <a:gd name="T53" fmla="*/ 330 h 394"/>
              <a:gd name="T54" fmla="*/ 59 w 324"/>
              <a:gd name="T55" fmla="*/ 87 h 394"/>
              <a:gd name="T56" fmla="*/ 59 w 324"/>
              <a:gd name="T57" fmla="*/ 168 h 394"/>
              <a:gd name="T58" fmla="*/ 89 w 324"/>
              <a:gd name="T59" fmla="*/ 253 h 394"/>
              <a:gd name="T60" fmla="*/ 159 w 324"/>
              <a:gd name="T61" fmla="*/ 317 h 394"/>
              <a:gd name="T62" fmla="*/ 165 w 324"/>
              <a:gd name="T63" fmla="*/ 317 h 394"/>
              <a:gd name="T64" fmla="*/ 235 w 324"/>
              <a:gd name="T65" fmla="*/ 253 h 394"/>
              <a:gd name="T66" fmla="*/ 266 w 324"/>
              <a:gd name="T67" fmla="*/ 168 h 394"/>
              <a:gd name="T68" fmla="*/ 266 w 324"/>
              <a:gd name="T69" fmla="*/ 87 h 394"/>
              <a:gd name="T70" fmla="*/ 59 w 324"/>
              <a:gd name="T71" fmla="*/ 87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4" h="394">
                <a:moveTo>
                  <a:pt x="162" y="394"/>
                </a:moveTo>
                <a:cubicBezTo>
                  <a:pt x="148" y="385"/>
                  <a:pt x="148" y="385"/>
                  <a:pt x="148" y="385"/>
                </a:cubicBezTo>
                <a:cubicBezTo>
                  <a:pt x="125" y="371"/>
                  <a:pt x="105" y="355"/>
                  <a:pt x="87" y="338"/>
                </a:cubicBezTo>
                <a:cubicBezTo>
                  <a:pt x="71" y="323"/>
                  <a:pt x="58" y="308"/>
                  <a:pt x="46" y="291"/>
                </a:cubicBezTo>
                <a:cubicBezTo>
                  <a:pt x="27" y="266"/>
                  <a:pt x="15" y="240"/>
                  <a:pt x="7" y="213"/>
                </a:cubicBezTo>
                <a:cubicBezTo>
                  <a:pt x="3" y="197"/>
                  <a:pt x="0" y="181"/>
                  <a:pt x="0" y="164"/>
                </a:cubicBezTo>
                <a:cubicBezTo>
                  <a:pt x="0" y="146"/>
                  <a:pt x="0" y="129"/>
                  <a:pt x="0" y="111"/>
                </a:cubicBezTo>
                <a:cubicBezTo>
                  <a:pt x="0" y="89"/>
                  <a:pt x="0" y="66"/>
                  <a:pt x="0" y="44"/>
                </a:cubicBezTo>
                <a:cubicBezTo>
                  <a:pt x="0" y="37"/>
                  <a:pt x="0" y="37"/>
                  <a:pt x="0" y="37"/>
                </a:cubicBezTo>
                <a:cubicBezTo>
                  <a:pt x="162" y="0"/>
                  <a:pt x="162" y="0"/>
                  <a:pt x="162" y="0"/>
                </a:cubicBezTo>
                <a:cubicBezTo>
                  <a:pt x="324" y="37"/>
                  <a:pt x="324" y="37"/>
                  <a:pt x="324" y="37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66"/>
                  <a:pt x="324" y="89"/>
                  <a:pt x="324" y="111"/>
                </a:cubicBezTo>
                <a:cubicBezTo>
                  <a:pt x="324" y="129"/>
                  <a:pt x="324" y="146"/>
                  <a:pt x="324" y="164"/>
                </a:cubicBezTo>
                <a:cubicBezTo>
                  <a:pt x="324" y="181"/>
                  <a:pt x="321" y="197"/>
                  <a:pt x="317" y="213"/>
                </a:cubicBezTo>
                <a:cubicBezTo>
                  <a:pt x="309" y="240"/>
                  <a:pt x="297" y="266"/>
                  <a:pt x="278" y="291"/>
                </a:cubicBezTo>
                <a:cubicBezTo>
                  <a:pt x="266" y="308"/>
                  <a:pt x="253" y="323"/>
                  <a:pt x="237" y="338"/>
                </a:cubicBezTo>
                <a:cubicBezTo>
                  <a:pt x="219" y="355"/>
                  <a:pt x="199" y="371"/>
                  <a:pt x="177" y="385"/>
                </a:cubicBezTo>
                <a:lnTo>
                  <a:pt x="162" y="394"/>
                </a:lnTo>
                <a:close/>
                <a:moveTo>
                  <a:pt x="16" y="50"/>
                </a:moveTo>
                <a:cubicBezTo>
                  <a:pt x="16" y="70"/>
                  <a:pt x="16" y="91"/>
                  <a:pt x="16" y="111"/>
                </a:cubicBezTo>
                <a:cubicBezTo>
                  <a:pt x="16" y="129"/>
                  <a:pt x="16" y="146"/>
                  <a:pt x="16" y="164"/>
                </a:cubicBezTo>
                <a:cubicBezTo>
                  <a:pt x="16" y="179"/>
                  <a:pt x="18" y="194"/>
                  <a:pt x="23" y="208"/>
                </a:cubicBezTo>
                <a:cubicBezTo>
                  <a:pt x="30" y="234"/>
                  <a:pt x="42" y="258"/>
                  <a:pt x="59" y="282"/>
                </a:cubicBezTo>
                <a:cubicBezTo>
                  <a:pt x="70" y="298"/>
                  <a:pt x="83" y="312"/>
                  <a:pt x="98" y="327"/>
                </a:cubicBezTo>
                <a:cubicBezTo>
                  <a:pt x="115" y="343"/>
                  <a:pt x="135" y="358"/>
                  <a:pt x="156" y="371"/>
                </a:cubicBezTo>
                <a:cubicBezTo>
                  <a:pt x="162" y="375"/>
                  <a:pt x="162" y="375"/>
                  <a:pt x="162" y="375"/>
                </a:cubicBezTo>
                <a:cubicBezTo>
                  <a:pt x="168" y="371"/>
                  <a:pt x="168" y="371"/>
                  <a:pt x="168" y="371"/>
                </a:cubicBezTo>
                <a:cubicBezTo>
                  <a:pt x="189" y="358"/>
                  <a:pt x="209" y="343"/>
                  <a:pt x="226" y="327"/>
                </a:cubicBezTo>
                <a:cubicBezTo>
                  <a:pt x="241" y="312"/>
                  <a:pt x="254" y="298"/>
                  <a:pt x="265" y="282"/>
                </a:cubicBezTo>
                <a:cubicBezTo>
                  <a:pt x="283" y="258"/>
                  <a:pt x="295" y="234"/>
                  <a:pt x="302" y="208"/>
                </a:cubicBezTo>
                <a:cubicBezTo>
                  <a:pt x="306" y="194"/>
                  <a:pt x="308" y="179"/>
                  <a:pt x="308" y="164"/>
                </a:cubicBezTo>
                <a:cubicBezTo>
                  <a:pt x="308" y="146"/>
                  <a:pt x="308" y="129"/>
                  <a:pt x="308" y="111"/>
                </a:cubicBezTo>
                <a:cubicBezTo>
                  <a:pt x="308" y="91"/>
                  <a:pt x="308" y="70"/>
                  <a:pt x="308" y="50"/>
                </a:cubicBezTo>
                <a:cubicBezTo>
                  <a:pt x="162" y="16"/>
                  <a:pt x="162" y="16"/>
                  <a:pt x="162" y="16"/>
                </a:cubicBezTo>
                <a:lnTo>
                  <a:pt x="16" y="50"/>
                </a:lnTo>
                <a:close/>
                <a:moveTo>
                  <a:pt x="162" y="338"/>
                </a:moveTo>
                <a:cubicBezTo>
                  <a:pt x="150" y="330"/>
                  <a:pt x="150" y="330"/>
                  <a:pt x="150" y="330"/>
                </a:cubicBezTo>
                <a:cubicBezTo>
                  <a:pt x="134" y="320"/>
                  <a:pt x="119" y="309"/>
                  <a:pt x="106" y="297"/>
                </a:cubicBezTo>
                <a:cubicBezTo>
                  <a:pt x="95" y="286"/>
                  <a:pt x="85" y="274"/>
                  <a:pt x="76" y="262"/>
                </a:cubicBezTo>
                <a:cubicBezTo>
                  <a:pt x="62" y="243"/>
                  <a:pt x="53" y="225"/>
                  <a:pt x="48" y="205"/>
                </a:cubicBezTo>
                <a:cubicBezTo>
                  <a:pt x="44" y="193"/>
                  <a:pt x="43" y="181"/>
                  <a:pt x="43" y="168"/>
                </a:cubicBezTo>
                <a:cubicBezTo>
                  <a:pt x="43" y="156"/>
                  <a:pt x="43" y="143"/>
                  <a:pt x="43" y="130"/>
                </a:cubicBezTo>
                <a:cubicBezTo>
                  <a:pt x="43" y="114"/>
                  <a:pt x="43" y="98"/>
                  <a:pt x="43" y="81"/>
                </a:cubicBezTo>
                <a:cubicBezTo>
                  <a:pt x="42" y="75"/>
                  <a:pt x="42" y="75"/>
                  <a:pt x="42" y="75"/>
                </a:cubicBezTo>
                <a:cubicBezTo>
                  <a:pt x="162" y="47"/>
                  <a:pt x="162" y="47"/>
                  <a:pt x="162" y="47"/>
                </a:cubicBezTo>
                <a:cubicBezTo>
                  <a:pt x="282" y="75"/>
                  <a:pt x="282" y="75"/>
                  <a:pt x="282" y="75"/>
                </a:cubicBezTo>
                <a:cubicBezTo>
                  <a:pt x="282" y="81"/>
                  <a:pt x="282" y="81"/>
                  <a:pt x="282" y="81"/>
                </a:cubicBezTo>
                <a:cubicBezTo>
                  <a:pt x="282" y="98"/>
                  <a:pt x="282" y="114"/>
                  <a:pt x="282" y="130"/>
                </a:cubicBezTo>
                <a:cubicBezTo>
                  <a:pt x="282" y="143"/>
                  <a:pt x="282" y="156"/>
                  <a:pt x="282" y="168"/>
                </a:cubicBezTo>
                <a:cubicBezTo>
                  <a:pt x="282" y="181"/>
                  <a:pt x="280" y="193"/>
                  <a:pt x="277" y="205"/>
                </a:cubicBezTo>
                <a:cubicBezTo>
                  <a:pt x="271" y="225"/>
                  <a:pt x="262" y="243"/>
                  <a:pt x="248" y="262"/>
                </a:cubicBezTo>
                <a:cubicBezTo>
                  <a:pt x="240" y="274"/>
                  <a:pt x="230" y="286"/>
                  <a:pt x="218" y="297"/>
                </a:cubicBezTo>
                <a:cubicBezTo>
                  <a:pt x="205" y="309"/>
                  <a:pt x="190" y="320"/>
                  <a:pt x="174" y="330"/>
                </a:cubicBezTo>
                <a:lnTo>
                  <a:pt x="162" y="338"/>
                </a:lnTo>
                <a:close/>
                <a:moveTo>
                  <a:pt x="59" y="87"/>
                </a:moveTo>
                <a:cubicBezTo>
                  <a:pt x="59" y="102"/>
                  <a:pt x="59" y="116"/>
                  <a:pt x="59" y="130"/>
                </a:cubicBezTo>
                <a:cubicBezTo>
                  <a:pt x="59" y="143"/>
                  <a:pt x="59" y="156"/>
                  <a:pt x="59" y="168"/>
                </a:cubicBezTo>
                <a:cubicBezTo>
                  <a:pt x="59" y="179"/>
                  <a:pt x="60" y="190"/>
                  <a:pt x="63" y="200"/>
                </a:cubicBezTo>
                <a:cubicBezTo>
                  <a:pt x="68" y="218"/>
                  <a:pt x="77" y="236"/>
                  <a:pt x="89" y="253"/>
                </a:cubicBezTo>
                <a:cubicBezTo>
                  <a:pt x="97" y="264"/>
                  <a:pt x="106" y="275"/>
                  <a:pt x="117" y="285"/>
                </a:cubicBezTo>
                <a:cubicBezTo>
                  <a:pt x="130" y="297"/>
                  <a:pt x="144" y="307"/>
                  <a:pt x="159" y="317"/>
                </a:cubicBezTo>
                <a:cubicBezTo>
                  <a:pt x="162" y="319"/>
                  <a:pt x="162" y="319"/>
                  <a:pt x="162" y="319"/>
                </a:cubicBezTo>
                <a:cubicBezTo>
                  <a:pt x="165" y="317"/>
                  <a:pt x="165" y="317"/>
                  <a:pt x="165" y="317"/>
                </a:cubicBezTo>
                <a:cubicBezTo>
                  <a:pt x="181" y="307"/>
                  <a:pt x="195" y="297"/>
                  <a:pt x="207" y="285"/>
                </a:cubicBezTo>
                <a:cubicBezTo>
                  <a:pt x="218" y="275"/>
                  <a:pt x="227" y="264"/>
                  <a:pt x="235" y="253"/>
                </a:cubicBezTo>
                <a:cubicBezTo>
                  <a:pt x="248" y="236"/>
                  <a:pt x="256" y="218"/>
                  <a:pt x="261" y="200"/>
                </a:cubicBezTo>
                <a:cubicBezTo>
                  <a:pt x="264" y="190"/>
                  <a:pt x="266" y="179"/>
                  <a:pt x="266" y="168"/>
                </a:cubicBezTo>
                <a:cubicBezTo>
                  <a:pt x="266" y="156"/>
                  <a:pt x="266" y="143"/>
                  <a:pt x="266" y="130"/>
                </a:cubicBezTo>
                <a:cubicBezTo>
                  <a:pt x="266" y="116"/>
                  <a:pt x="266" y="102"/>
                  <a:pt x="266" y="87"/>
                </a:cubicBezTo>
                <a:cubicBezTo>
                  <a:pt x="162" y="64"/>
                  <a:pt x="162" y="64"/>
                  <a:pt x="162" y="64"/>
                </a:cubicBezTo>
                <a:lnTo>
                  <a:pt x="59" y="8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</a:endParaRPr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50E8C856-057C-C744-A0A0-75A7F537B1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83898" y="4807533"/>
            <a:ext cx="836150" cy="851731"/>
          </a:xfrm>
          <a:custGeom>
            <a:avLst/>
            <a:gdLst>
              <a:gd name="T0" fmla="*/ 267 w 392"/>
              <a:gd name="T1" fmla="*/ 399 h 399"/>
              <a:gd name="T2" fmla="*/ 127 w 392"/>
              <a:gd name="T3" fmla="*/ 377 h 399"/>
              <a:gd name="T4" fmla="*/ 146 w 392"/>
              <a:gd name="T5" fmla="*/ 345 h 399"/>
              <a:gd name="T6" fmla="*/ 250 w 392"/>
              <a:gd name="T7" fmla="*/ 366 h 399"/>
              <a:gd name="T8" fmla="*/ 71 w 392"/>
              <a:gd name="T9" fmla="*/ 179 h 399"/>
              <a:gd name="T10" fmla="*/ 107 w 392"/>
              <a:gd name="T11" fmla="*/ 95 h 399"/>
              <a:gd name="T12" fmla="*/ 89 w 392"/>
              <a:gd name="T13" fmla="*/ 63 h 399"/>
              <a:gd name="T14" fmla="*/ 35 w 392"/>
              <a:gd name="T15" fmla="*/ 173 h 399"/>
              <a:gd name="T16" fmla="*/ 286 w 392"/>
              <a:gd name="T17" fmla="*/ 97 h 399"/>
              <a:gd name="T18" fmla="*/ 322 w 392"/>
              <a:gd name="T19" fmla="*/ 180 h 399"/>
              <a:gd name="T20" fmla="*/ 358 w 392"/>
              <a:gd name="T21" fmla="*/ 173 h 399"/>
              <a:gd name="T22" fmla="*/ 305 w 392"/>
              <a:gd name="T23" fmla="*/ 65 h 399"/>
              <a:gd name="T24" fmla="*/ 286 w 392"/>
              <a:gd name="T25" fmla="*/ 97 h 399"/>
              <a:gd name="T26" fmla="*/ 196 w 392"/>
              <a:gd name="T27" fmla="*/ 0 h 399"/>
              <a:gd name="T28" fmla="*/ 196 w 392"/>
              <a:gd name="T29" fmla="*/ 140 h 399"/>
              <a:gd name="T30" fmla="*/ 234 w 392"/>
              <a:gd name="T31" fmla="*/ 102 h 399"/>
              <a:gd name="T32" fmla="*/ 158 w 392"/>
              <a:gd name="T33" fmla="*/ 118 h 399"/>
              <a:gd name="T34" fmla="*/ 234 w 392"/>
              <a:gd name="T35" fmla="*/ 34 h 399"/>
              <a:gd name="T36" fmla="*/ 158 w 392"/>
              <a:gd name="T37" fmla="*/ 51 h 399"/>
              <a:gd name="T38" fmla="*/ 234 w 392"/>
              <a:gd name="T39" fmla="*/ 34 h 399"/>
              <a:gd name="T40" fmla="*/ 234 w 392"/>
              <a:gd name="T41" fmla="*/ 84 h 399"/>
              <a:gd name="T42" fmla="*/ 158 w 392"/>
              <a:gd name="T43" fmla="*/ 68 h 399"/>
              <a:gd name="T44" fmla="*/ 196 w 392"/>
              <a:gd name="T45" fmla="*/ 23 h 399"/>
              <a:gd name="T46" fmla="*/ 163 w 392"/>
              <a:gd name="T47" fmla="*/ 19 h 399"/>
              <a:gd name="T48" fmla="*/ 0 w 392"/>
              <a:gd name="T49" fmla="*/ 329 h 399"/>
              <a:gd name="T50" fmla="*/ 109 w 392"/>
              <a:gd name="T51" fmla="*/ 228 h 399"/>
              <a:gd name="T52" fmla="*/ 54 w 392"/>
              <a:gd name="T53" fmla="*/ 248 h 399"/>
              <a:gd name="T54" fmla="*/ 54 w 392"/>
              <a:gd name="T55" fmla="*/ 266 h 399"/>
              <a:gd name="T56" fmla="*/ 16 w 392"/>
              <a:gd name="T57" fmla="*/ 294 h 399"/>
              <a:gd name="T58" fmla="*/ 93 w 392"/>
              <a:gd name="T59" fmla="*/ 277 h 399"/>
              <a:gd name="T60" fmla="*/ 16 w 392"/>
              <a:gd name="T61" fmla="*/ 294 h 399"/>
              <a:gd name="T62" fmla="*/ 87 w 392"/>
              <a:gd name="T63" fmla="*/ 228 h 399"/>
              <a:gd name="T64" fmla="*/ 93 w 392"/>
              <a:gd name="T65" fmla="*/ 327 h 399"/>
              <a:gd name="T66" fmla="*/ 16 w 392"/>
              <a:gd name="T67" fmla="*/ 311 h 399"/>
              <a:gd name="T68" fmla="*/ 93 w 392"/>
              <a:gd name="T69" fmla="*/ 327 h 399"/>
              <a:gd name="T70" fmla="*/ 338 w 392"/>
              <a:gd name="T71" fmla="*/ 349 h 399"/>
              <a:gd name="T72" fmla="*/ 338 w 392"/>
              <a:gd name="T73" fmla="*/ 209 h 399"/>
              <a:gd name="T74" fmla="*/ 338 w 392"/>
              <a:gd name="T75" fmla="*/ 299 h 399"/>
              <a:gd name="T76" fmla="*/ 338 w 392"/>
              <a:gd name="T77" fmla="*/ 282 h 399"/>
              <a:gd name="T78" fmla="*/ 376 w 392"/>
              <a:gd name="T79" fmla="*/ 243 h 399"/>
              <a:gd name="T80" fmla="*/ 299 w 392"/>
              <a:gd name="T81" fmla="*/ 260 h 399"/>
              <a:gd name="T82" fmla="*/ 376 w 392"/>
              <a:gd name="T83" fmla="*/ 243 h 399"/>
              <a:gd name="T84" fmla="*/ 370 w 392"/>
              <a:gd name="T85" fmla="*/ 228 h 399"/>
              <a:gd name="T86" fmla="*/ 376 w 392"/>
              <a:gd name="T87" fmla="*/ 327 h 399"/>
              <a:gd name="T88" fmla="*/ 299 w 392"/>
              <a:gd name="T89" fmla="*/ 311 h 399"/>
              <a:gd name="T90" fmla="*/ 376 w 392"/>
              <a:gd name="T91" fmla="*/ 327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2" h="399">
                <a:moveTo>
                  <a:pt x="241" y="347"/>
                </a:moveTo>
                <a:cubicBezTo>
                  <a:pt x="280" y="360"/>
                  <a:pt x="280" y="360"/>
                  <a:pt x="280" y="360"/>
                </a:cubicBezTo>
                <a:cubicBezTo>
                  <a:pt x="267" y="399"/>
                  <a:pt x="267" y="399"/>
                  <a:pt x="267" y="399"/>
                </a:cubicBezTo>
                <a:cubicBezTo>
                  <a:pt x="258" y="380"/>
                  <a:pt x="258" y="380"/>
                  <a:pt x="258" y="380"/>
                </a:cubicBezTo>
                <a:cubicBezTo>
                  <a:pt x="238" y="388"/>
                  <a:pt x="217" y="392"/>
                  <a:pt x="196" y="392"/>
                </a:cubicBezTo>
                <a:cubicBezTo>
                  <a:pt x="172" y="392"/>
                  <a:pt x="149" y="387"/>
                  <a:pt x="127" y="377"/>
                </a:cubicBezTo>
                <a:cubicBezTo>
                  <a:pt x="117" y="395"/>
                  <a:pt x="117" y="395"/>
                  <a:pt x="117" y="395"/>
                </a:cubicBezTo>
                <a:cubicBezTo>
                  <a:pt x="106" y="356"/>
                  <a:pt x="106" y="356"/>
                  <a:pt x="106" y="356"/>
                </a:cubicBezTo>
                <a:cubicBezTo>
                  <a:pt x="146" y="345"/>
                  <a:pt x="146" y="345"/>
                  <a:pt x="146" y="345"/>
                </a:cubicBezTo>
                <a:cubicBezTo>
                  <a:pt x="135" y="363"/>
                  <a:pt x="135" y="363"/>
                  <a:pt x="135" y="363"/>
                </a:cubicBezTo>
                <a:cubicBezTo>
                  <a:pt x="154" y="371"/>
                  <a:pt x="175" y="376"/>
                  <a:pt x="196" y="376"/>
                </a:cubicBezTo>
                <a:cubicBezTo>
                  <a:pt x="215" y="376"/>
                  <a:pt x="233" y="372"/>
                  <a:pt x="250" y="366"/>
                </a:cubicBezTo>
                <a:lnTo>
                  <a:pt x="241" y="347"/>
                </a:lnTo>
                <a:close/>
                <a:moveTo>
                  <a:pt x="37" y="203"/>
                </a:moveTo>
                <a:cubicBezTo>
                  <a:pt x="71" y="179"/>
                  <a:pt x="71" y="179"/>
                  <a:pt x="71" y="179"/>
                </a:cubicBezTo>
                <a:cubicBezTo>
                  <a:pt x="51" y="176"/>
                  <a:pt x="51" y="176"/>
                  <a:pt x="51" y="176"/>
                </a:cubicBezTo>
                <a:cubicBezTo>
                  <a:pt x="56" y="158"/>
                  <a:pt x="64" y="141"/>
                  <a:pt x="75" y="126"/>
                </a:cubicBezTo>
                <a:cubicBezTo>
                  <a:pt x="84" y="114"/>
                  <a:pt x="95" y="104"/>
                  <a:pt x="107" y="95"/>
                </a:cubicBezTo>
                <a:cubicBezTo>
                  <a:pt x="118" y="113"/>
                  <a:pt x="118" y="113"/>
                  <a:pt x="118" y="113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89" y="63"/>
                  <a:pt x="89" y="63"/>
                  <a:pt x="89" y="63"/>
                </a:cubicBezTo>
                <a:cubicBezTo>
                  <a:pt x="99" y="81"/>
                  <a:pt x="99" y="81"/>
                  <a:pt x="99" y="81"/>
                </a:cubicBezTo>
                <a:cubicBezTo>
                  <a:pt x="85" y="91"/>
                  <a:pt x="73" y="103"/>
                  <a:pt x="63" y="117"/>
                </a:cubicBezTo>
                <a:cubicBezTo>
                  <a:pt x="50" y="133"/>
                  <a:pt x="40" y="152"/>
                  <a:pt x="35" y="173"/>
                </a:cubicBezTo>
                <a:cubicBezTo>
                  <a:pt x="14" y="169"/>
                  <a:pt x="14" y="169"/>
                  <a:pt x="14" y="169"/>
                </a:cubicBezTo>
                <a:lnTo>
                  <a:pt x="37" y="203"/>
                </a:lnTo>
                <a:close/>
                <a:moveTo>
                  <a:pt x="286" y="97"/>
                </a:moveTo>
                <a:cubicBezTo>
                  <a:pt x="296" y="104"/>
                  <a:pt x="305" y="112"/>
                  <a:pt x="313" y="121"/>
                </a:cubicBezTo>
                <a:cubicBezTo>
                  <a:pt x="326" y="137"/>
                  <a:pt x="336" y="156"/>
                  <a:pt x="342" y="176"/>
                </a:cubicBezTo>
                <a:cubicBezTo>
                  <a:pt x="322" y="180"/>
                  <a:pt x="322" y="180"/>
                  <a:pt x="322" y="180"/>
                </a:cubicBezTo>
                <a:cubicBezTo>
                  <a:pt x="356" y="203"/>
                  <a:pt x="356" y="203"/>
                  <a:pt x="356" y="203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1" y="150"/>
                  <a:pt x="340" y="129"/>
                  <a:pt x="325" y="111"/>
                </a:cubicBezTo>
                <a:cubicBezTo>
                  <a:pt x="316" y="100"/>
                  <a:pt x="306" y="91"/>
                  <a:pt x="295" y="83"/>
                </a:cubicBezTo>
                <a:cubicBezTo>
                  <a:pt x="305" y="65"/>
                  <a:pt x="305" y="65"/>
                  <a:pt x="305" y="65"/>
                </a:cubicBezTo>
                <a:cubicBezTo>
                  <a:pt x="265" y="75"/>
                  <a:pt x="265" y="75"/>
                  <a:pt x="265" y="75"/>
                </a:cubicBezTo>
                <a:cubicBezTo>
                  <a:pt x="276" y="115"/>
                  <a:pt x="276" y="115"/>
                  <a:pt x="276" y="115"/>
                </a:cubicBezTo>
                <a:lnTo>
                  <a:pt x="286" y="97"/>
                </a:lnTo>
                <a:close/>
                <a:moveTo>
                  <a:pt x="142" y="120"/>
                </a:moveTo>
                <a:cubicBezTo>
                  <a:pt x="142" y="19"/>
                  <a:pt x="142" y="19"/>
                  <a:pt x="142" y="19"/>
                </a:cubicBezTo>
                <a:cubicBezTo>
                  <a:pt x="142" y="1"/>
                  <a:pt x="183" y="0"/>
                  <a:pt x="196" y="0"/>
                </a:cubicBezTo>
                <a:cubicBezTo>
                  <a:pt x="209" y="0"/>
                  <a:pt x="250" y="1"/>
                  <a:pt x="250" y="19"/>
                </a:cubicBezTo>
                <a:cubicBezTo>
                  <a:pt x="250" y="120"/>
                  <a:pt x="250" y="120"/>
                  <a:pt x="250" y="120"/>
                </a:cubicBezTo>
                <a:cubicBezTo>
                  <a:pt x="250" y="139"/>
                  <a:pt x="209" y="140"/>
                  <a:pt x="196" y="140"/>
                </a:cubicBezTo>
                <a:cubicBezTo>
                  <a:pt x="183" y="140"/>
                  <a:pt x="142" y="139"/>
                  <a:pt x="142" y="120"/>
                </a:cubicBezTo>
                <a:close/>
                <a:moveTo>
                  <a:pt x="234" y="118"/>
                </a:moveTo>
                <a:cubicBezTo>
                  <a:pt x="234" y="102"/>
                  <a:pt x="234" y="102"/>
                  <a:pt x="234" y="102"/>
                </a:cubicBezTo>
                <a:cubicBezTo>
                  <a:pt x="221" y="106"/>
                  <a:pt x="204" y="106"/>
                  <a:pt x="196" y="106"/>
                </a:cubicBezTo>
                <a:cubicBezTo>
                  <a:pt x="188" y="106"/>
                  <a:pt x="171" y="106"/>
                  <a:pt x="158" y="102"/>
                </a:cubicBezTo>
                <a:cubicBezTo>
                  <a:pt x="158" y="118"/>
                  <a:pt x="158" y="118"/>
                  <a:pt x="158" y="118"/>
                </a:cubicBezTo>
                <a:cubicBezTo>
                  <a:pt x="162" y="120"/>
                  <a:pt x="175" y="124"/>
                  <a:pt x="196" y="124"/>
                </a:cubicBezTo>
                <a:cubicBezTo>
                  <a:pt x="217" y="124"/>
                  <a:pt x="230" y="120"/>
                  <a:pt x="234" y="118"/>
                </a:cubicBezTo>
                <a:close/>
                <a:moveTo>
                  <a:pt x="234" y="34"/>
                </a:moveTo>
                <a:cubicBezTo>
                  <a:pt x="221" y="39"/>
                  <a:pt x="204" y="39"/>
                  <a:pt x="196" y="39"/>
                </a:cubicBezTo>
                <a:cubicBezTo>
                  <a:pt x="188" y="39"/>
                  <a:pt x="171" y="39"/>
                  <a:pt x="158" y="34"/>
                </a:cubicBezTo>
                <a:cubicBezTo>
                  <a:pt x="158" y="51"/>
                  <a:pt x="158" y="51"/>
                  <a:pt x="158" y="51"/>
                </a:cubicBezTo>
                <a:cubicBezTo>
                  <a:pt x="162" y="53"/>
                  <a:pt x="175" y="57"/>
                  <a:pt x="196" y="57"/>
                </a:cubicBezTo>
                <a:cubicBezTo>
                  <a:pt x="217" y="57"/>
                  <a:pt x="230" y="53"/>
                  <a:pt x="234" y="51"/>
                </a:cubicBezTo>
                <a:lnTo>
                  <a:pt x="234" y="34"/>
                </a:lnTo>
                <a:close/>
                <a:moveTo>
                  <a:pt x="158" y="84"/>
                </a:moveTo>
                <a:cubicBezTo>
                  <a:pt x="162" y="87"/>
                  <a:pt x="175" y="90"/>
                  <a:pt x="196" y="90"/>
                </a:cubicBezTo>
                <a:cubicBezTo>
                  <a:pt x="217" y="90"/>
                  <a:pt x="230" y="87"/>
                  <a:pt x="234" y="84"/>
                </a:cubicBezTo>
                <a:cubicBezTo>
                  <a:pt x="234" y="68"/>
                  <a:pt x="234" y="68"/>
                  <a:pt x="234" y="68"/>
                </a:cubicBezTo>
                <a:cubicBezTo>
                  <a:pt x="221" y="72"/>
                  <a:pt x="204" y="73"/>
                  <a:pt x="196" y="73"/>
                </a:cubicBezTo>
                <a:cubicBezTo>
                  <a:pt x="188" y="73"/>
                  <a:pt x="171" y="72"/>
                  <a:pt x="158" y="68"/>
                </a:cubicBezTo>
                <a:lnTo>
                  <a:pt x="158" y="84"/>
                </a:lnTo>
                <a:close/>
                <a:moveTo>
                  <a:pt x="163" y="19"/>
                </a:moveTo>
                <a:cubicBezTo>
                  <a:pt x="170" y="21"/>
                  <a:pt x="181" y="23"/>
                  <a:pt x="196" y="23"/>
                </a:cubicBezTo>
                <a:cubicBezTo>
                  <a:pt x="211" y="23"/>
                  <a:pt x="222" y="21"/>
                  <a:pt x="229" y="19"/>
                </a:cubicBezTo>
                <a:cubicBezTo>
                  <a:pt x="222" y="17"/>
                  <a:pt x="211" y="16"/>
                  <a:pt x="196" y="16"/>
                </a:cubicBezTo>
                <a:cubicBezTo>
                  <a:pt x="181" y="16"/>
                  <a:pt x="170" y="17"/>
                  <a:pt x="163" y="19"/>
                </a:cubicBezTo>
                <a:close/>
                <a:moveTo>
                  <a:pt x="109" y="329"/>
                </a:moveTo>
                <a:cubicBezTo>
                  <a:pt x="109" y="348"/>
                  <a:pt x="67" y="349"/>
                  <a:pt x="54" y="349"/>
                </a:cubicBezTo>
                <a:cubicBezTo>
                  <a:pt x="42" y="349"/>
                  <a:pt x="0" y="348"/>
                  <a:pt x="0" y="329"/>
                </a:cubicBezTo>
                <a:cubicBezTo>
                  <a:pt x="0" y="228"/>
                  <a:pt x="0" y="228"/>
                  <a:pt x="0" y="228"/>
                </a:cubicBezTo>
                <a:cubicBezTo>
                  <a:pt x="0" y="210"/>
                  <a:pt x="42" y="209"/>
                  <a:pt x="54" y="209"/>
                </a:cubicBezTo>
                <a:cubicBezTo>
                  <a:pt x="67" y="209"/>
                  <a:pt x="109" y="210"/>
                  <a:pt x="109" y="228"/>
                </a:cubicBezTo>
                <a:lnTo>
                  <a:pt x="109" y="329"/>
                </a:lnTo>
                <a:close/>
                <a:moveTo>
                  <a:pt x="93" y="243"/>
                </a:moveTo>
                <a:cubicBezTo>
                  <a:pt x="80" y="248"/>
                  <a:pt x="62" y="248"/>
                  <a:pt x="54" y="248"/>
                </a:cubicBezTo>
                <a:cubicBezTo>
                  <a:pt x="47" y="248"/>
                  <a:pt x="29" y="248"/>
                  <a:pt x="16" y="243"/>
                </a:cubicBezTo>
                <a:cubicBezTo>
                  <a:pt x="16" y="260"/>
                  <a:pt x="16" y="260"/>
                  <a:pt x="16" y="260"/>
                </a:cubicBezTo>
                <a:cubicBezTo>
                  <a:pt x="20" y="262"/>
                  <a:pt x="34" y="266"/>
                  <a:pt x="54" y="266"/>
                </a:cubicBezTo>
                <a:cubicBezTo>
                  <a:pt x="75" y="266"/>
                  <a:pt x="89" y="262"/>
                  <a:pt x="93" y="260"/>
                </a:cubicBezTo>
                <a:lnTo>
                  <a:pt x="93" y="243"/>
                </a:lnTo>
                <a:close/>
                <a:moveTo>
                  <a:pt x="16" y="294"/>
                </a:moveTo>
                <a:cubicBezTo>
                  <a:pt x="20" y="296"/>
                  <a:pt x="33" y="299"/>
                  <a:pt x="54" y="299"/>
                </a:cubicBezTo>
                <a:cubicBezTo>
                  <a:pt x="75" y="299"/>
                  <a:pt x="89" y="296"/>
                  <a:pt x="93" y="294"/>
                </a:cubicBezTo>
                <a:cubicBezTo>
                  <a:pt x="93" y="277"/>
                  <a:pt x="93" y="277"/>
                  <a:pt x="93" y="277"/>
                </a:cubicBezTo>
                <a:cubicBezTo>
                  <a:pt x="80" y="281"/>
                  <a:pt x="62" y="282"/>
                  <a:pt x="54" y="282"/>
                </a:cubicBezTo>
                <a:cubicBezTo>
                  <a:pt x="47" y="282"/>
                  <a:pt x="29" y="281"/>
                  <a:pt x="16" y="277"/>
                </a:cubicBezTo>
                <a:lnTo>
                  <a:pt x="16" y="294"/>
                </a:lnTo>
                <a:close/>
                <a:moveTo>
                  <a:pt x="22" y="228"/>
                </a:moveTo>
                <a:cubicBezTo>
                  <a:pt x="28" y="230"/>
                  <a:pt x="39" y="232"/>
                  <a:pt x="54" y="232"/>
                </a:cubicBezTo>
                <a:cubicBezTo>
                  <a:pt x="69" y="232"/>
                  <a:pt x="81" y="230"/>
                  <a:pt x="87" y="228"/>
                </a:cubicBezTo>
                <a:cubicBezTo>
                  <a:pt x="81" y="227"/>
                  <a:pt x="69" y="225"/>
                  <a:pt x="54" y="225"/>
                </a:cubicBezTo>
                <a:cubicBezTo>
                  <a:pt x="39" y="225"/>
                  <a:pt x="28" y="227"/>
                  <a:pt x="22" y="228"/>
                </a:cubicBezTo>
                <a:close/>
                <a:moveTo>
                  <a:pt x="93" y="327"/>
                </a:moveTo>
                <a:cubicBezTo>
                  <a:pt x="93" y="311"/>
                  <a:pt x="93" y="311"/>
                  <a:pt x="93" y="311"/>
                </a:cubicBezTo>
                <a:cubicBezTo>
                  <a:pt x="80" y="315"/>
                  <a:pt x="62" y="315"/>
                  <a:pt x="54" y="315"/>
                </a:cubicBezTo>
                <a:cubicBezTo>
                  <a:pt x="47" y="315"/>
                  <a:pt x="29" y="315"/>
                  <a:pt x="16" y="311"/>
                </a:cubicBezTo>
                <a:cubicBezTo>
                  <a:pt x="16" y="327"/>
                  <a:pt x="16" y="327"/>
                  <a:pt x="16" y="327"/>
                </a:cubicBezTo>
                <a:cubicBezTo>
                  <a:pt x="20" y="330"/>
                  <a:pt x="34" y="333"/>
                  <a:pt x="54" y="333"/>
                </a:cubicBezTo>
                <a:cubicBezTo>
                  <a:pt x="75" y="333"/>
                  <a:pt x="89" y="330"/>
                  <a:pt x="93" y="327"/>
                </a:cubicBezTo>
                <a:close/>
                <a:moveTo>
                  <a:pt x="392" y="228"/>
                </a:moveTo>
                <a:cubicBezTo>
                  <a:pt x="392" y="329"/>
                  <a:pt x="392" y="329"/>
                  <a:pt x="392" y="329"/>
                </a:cubicBezTo>
                <a:cubicBezTo>
                  <a:pt x="392" y="348"/>
                  <a:pt x="350" y="349"/>
                  <a:pt x="338" y="349"/>
                </a:cubicBezTo>
                <a:cubicBezTo>
                  <a:pt x="325" y="349"/>
                  <a:pt x="283" y="348"/>
                  <a:pt x="283" y="329"/>
                </a:cubicBezTo>
                <a:cubicBezTo>
                  <a:pt x="283" y="228"/>
                  <a:pt x="283" y="228"/>
                  <a:pt x="283" y="228"/>
                </a:cubicBezTo>
                <a:cubicBezTo>
                  <a:pt x="283" y="210"/>
                  <a:pt x="325" y="209"/>
                  <a:pt x="338" y="209"/>
                </a:cubicBezTo>
                <a:cubicBezTo>
                  <a:pt x="350" y="209"/>
                  <a:pt x="392" y="210"/>
                  <a:pt x="392" y="228"/>
                </a:cubicBezTo>
                <a:close/>
                <a:moveTo>
                  <a:pt x="299" y="294"/>
                </a:moveTo>
                <a:cubicBezTo>
                  <a:pt x="303" y="296"/>
                  <a:pt x="317" y="299"/>
                  <a:pt x="338" y="299"/>
                </a:cubicBezTo>
                <a:cubicBezTo>
                  <a:pt x="359" y="299"/>
                  <a:pt x="372" y="296"/>
                  <a:pt x="376" y="294"/>
                </a:cubicBezTo>
                <a:cubicBezTo>
                  <a:pt x="376" y="277"/>
                  <a:pt x="376" y="277"/>
                  <a:pt x="376" y="277"/>
                </a:cubicBezTo>
                <a:cubicBezTo>
                  <a:pt x="363" y="281"/>
                  <a:pt x="345" y="282"/>
                  <a:pt x="338" y="282"/>
                </a:cubicBezTo>
                <a:cubicBezTo>
                  <a:pt x="330" y="282"/>
                  <a:pt x="312" y="281"/>
                  <a:pt x="299" y="277"/>
                </a:cubicBezTo>
                <a:lnTo>
                  <a:pt x="299" y="294"/>
                </a:lnTo>
                <a:close/>
                <a:moveTo>
                  <a:pt x="376" y="243"/>
                </a:moveTo>
                <a:cubicBezTo>
                  <a:pt x="363" y="248"/>
                  <a:pt x="345" y="248"/>
                  <a:pt x="338" y="248"/>
                </a:cubicBezTo>
                <a:cubicBezTo>
                  <a:pt x="330" y="248"/>
                  <a:pt x="312" y="248"/>
                  <a:pt x="299" y="243"/>
                </a:cubicBezTo>
                <a:cubicBezTo>
                  <a:pt x="299" y="260"/>
                  <a:pt x="299" y="260"/>
                  <a:pt x="299" y="260"/>
                </a:cubicBezTo>
                <a:cubicBezTo>
                  <a:pt x="303" y="262"/>
                  <a:pt x="317" y="266"/>
                  <a:pt x="338" y="266"/>
                </a:cubicBezTo>
                <a:cubicBezTo>
                  <a:pt x="359" y="266"/>
                  <a:pt x="372" y="262"/>
                  <a:pt x="376" y="260"/>
                </a:cubicBezTo>
                <a:lnTo>
                  <a:pt x="376" y="243"/>
                </a:lnTo>
                <a:close/>
                <a:moveTo>
                  <a:pt x="305" y="228"/>
                </a:moveTo>
                <a:cubicBezTo>
                  <a:pt x="311" y="230"/>
                  <a:pt x="323" y="232"/>
                  <a:pt x="338" y="232"/>
                </a:cubicBezTo>
                <a:cubicBezTo>
                  <a:pt x="353" y="232"/>
                  <a:pt x="364" y="230"/>
                  <a:pt x="370" y="228"/>
                </a:cubicBezTo>
                <a:cubicBezTo>
                  <a:pt x="364" y="227"/>
                  <a:pt x="353" y="225"/>
                  <a:pt x="338" y="225"/>
                </a:cubicBezTo>
                <a:cubicBezTo>
                  <a:pt x="323" y="225"/>
                  <a:pt x="311" y="227"/>
                  <a:pt x="305" y="228"/>
                </a:cubicBezTo>
                <a:close/>
                <a:moveTo>
                  <a:pt x="376" y="327"/>
                </a:moveTo>
                <a:cubicBezTo>
                  <a:pt x="376" y="311"/>
                  <a:pt x="376" y="311"/>
                  <a:pt x="376" y="311"/>
                </a:cubicBezTo>
                <a:cubicBezTo>
                  <a:pt x="363" y="315"/>
                  <a:pt x="345" y="315"/>
                  <a:pt x="338" y="315"/>
                </a:cubicBezTo>
                <a:cubicBezTo>
                  <a:pt x="330" y="315"/>
                  <a:pt x="312" y="315"/>
                  <a:pt x="299" y="311"/>
                </a:cubicBezTo>
                <a:cubicBezTo>
                  <a:pt x="299" y="327"/>
                  <a:pt x="299" y="327"/>
                  <a:pt x="299" y="327"/>
                </a:cubicBezTo>
                <a:cubicBezTo>
                  <a:pt x="303" y="330"/>
                  <a:pt x="317" y="333"/>
                  <a:pt x="338" y="333"/>
                </a:cubicBezTo>
                <a:cubicBezTo>
                  <a:pt x="359" y="333"/>
                  <a:pt x="372" y="330"/>
                  <a:pt x="376" y="32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</a:endParaRPr>
          </a:p>
        </p:txBody>
      </p:sp>
      <p:sp>
        <p:nvSpPr>
          <p:cNvPr id="83" name="Freeform 21">
            <a:extLst>
              <a:ext uri="{FF2B5EF4-FFF2-40B4-BE49-F238E27FC236}">
                <a16:creationId xmlns:a16="http://schemas.microsoft.com/office/drawing/2014/main" id="{E9B195F9-71F1-C049-9560-140F681431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36932" y="4968259"/>
            <a:ext cx="936043" cy="675900"/>
          </a:xfrm>
          <a:custGeom>
            <a:avLst/>
            <a:gdLst>
              <a:gd name="T0" fmla="*/ 139 w 788"/>
              <a:gd name="T1" fmla="*/ 76 h 569"/>
              <a:gd name="T2" fmla="*/ 139 w 788"/>
              <a:gd name="T3" fmla="*/ 92 h 569"/>
              <a:gd name="T4" fmla="*/ 139 w 788"/>
              <a:gd name="T5" fmla="*/ 125 h 569"/>
              <a:gd name="T6" fmla="*/ 172 w 788"/>
              <a:gd name="T7" fmla="*/ 125 h 569"/>
              <a:gd name="T8" fmla="*/ 498 w 788"/>
              <a:gd name="T9" fmla="*/ 125 h 569"/>
              <a:gd name="T10" fmla="*/ 498 w 788"/>
              <a:gd name="T11" fmla="*/ 201 h 569"/>
              <a:gd name="T12" fmla="*/ 172 w 788"/>
              <a:gd name="T13" fmla="*/ 201 h 569"/>
              <a:gd name="T14" fmla="*/ 139 w 788"/>
              <a:gd name="T15" fmla="*/ 201 h 569"/>
              <a:gd name="T16" fmla="*/ 139 w 788"/>
              <a:gd name="T17" fmla="*/ 234 h 569"/>
              <a:gd name="T18" fmla="*/ 139 w 788"/>
              <a:gd name="T19" fmla="*/ 250 h 569"/>
              <a:gd name="T20" fmla="*/ 47 w 788"/>
              <a:gd name="T21" fmla="*/ 162 h 569"/>
              <a:gd name="T22" fmla="*/ 139 w 788"/>
              <a:gd name="T23" fmla="*/ 76 h 569"/>
              <a:gd name="T24" fmla="*/ 172 w 788"/>
              <a:gd name="T25" fmla="*/ 0 h 569"/>
              <a:gd name="T26" fmla="*/ 0 w 788"/>
              <a:gd name="T27" fmla="*/ 162 h 569"/>
              <a:gd name="T28" fmla="*/ 172 w 788"/>
              <a:gd name="T29" fmla="*/ 326 h 569"/>
              <a:gd name="T30" fmla="*/ 172 w 788"/>
              <a:gd name="T31" fmla="*/ 234 h 569"/>
              <a:gd name="T32" fmla="*/ 531 w 788"/>
              <a:gd name="T33" fmla="*/ 234 h 569"/>
              <a:gd name="T34" fmla="*/ 531 w 788"/>
              <a:gd name="T35" fmla="*/ 92 h 569"/>
              <a:gd name="T36" fmla="*/ 172 w 788"/>
              <a:gd name="T37" fmla="*/ 92 h 569"/>
              <a:gd name="T38" fmla="*/ 172 w 788"/>
              <a:gd name="T39" fmla="*/ 0 h 569"/>
              <a:gd name="T40" fmla="*/ 172 w 788"/>
              <a:gd name="T41" fmla="*/ 0 h 569"/>
              <a:gd name="T42" fmla="*/ 662 w 788"/>
              <a:gd name="T43" fmla="*/ 322 h 569"/>
              <a:gd name="T44" fmla="*/ 742 w 788"/>
              <a:gd name="T45" fmla="*/ 404 h 569"/>
              <a:gd name="T46" fmla="*/ 662 w 788"/>
              <a:gd name="T47" fmla="*/ 486 h 569"/>
              <a:gd name="T48" fmla="*/ 662 w 788"/>
              <a:gd name="T49" fmla="*/ 474 h 569"/>
              <a:gd name="T50" fmla="*/ 662 w 788"/>
              <a:gd name="T51" fmla="*/ 441 h 569"/>
              <a:gd name="T52" fmla="*/ 630 w 788"/>
              <a:gd name="T53" fmla="*/ 441 h 569"/>
              <a:gd name="T54" fmla="*/ 303 w 788"/>
              <a:gd name="T55" fmla="*/ 441 h 569"/>
              <a:gd name="T56" fmla="*/ 303 w 788"/>
              <a:gd name="T57" fmla="*/ 367 h 569"/>
              <a:gd name="T58" fmla="*/ 630 w 788"/>
              <a:gd name="T59" fmla="*/ 367 h 569"/>
              <a:gd name="T60" fmla="*/ 662 w 788"/>
              <a:gd name="T61" fmla="*/ 367 h 569"/>
              <a:gd name="T62" fmla="*/ 662 w 788"/>
              <a:gd name="T63" fmla="*/ 334 h 569"/>
              <a:gd name="T64" fmla="*/ 662 w 788"/>
              <a:gd name="T65" fmla="*/ 322 h 569"/>
              <a:gd name="T66" fmla="*/ 630 w 788"/>
              <a:gd name="T67" fmla="*/ 240 h 569"/>
              <a:gd name="T68" fmla="*/ 630 w 788"/>
              <a:gd name="T69" fmla="*/ 334 h 569"/>
              <a:gd name="T70" fmla="*/ 270 w 788"/>
              <a:gd name="T71" fmla="*/ 334 h 569"/>
              <a:gd name="T72" fmla="*/ 270 w 788"/>
              <a:gd name="T73" fmla="*/ 474 h 569"/>
              <a:gd name="T74" fmla="*/ 630 w 788"/>
              <a:gd name="T75" fmla="*/ 474 h 569"/>
              <a:gd name="T76" fmla="*/ 630 w 788"/>
              <a:gd name="T77" fmla="*/ 569 h 569"/>
              <a:gd name="T78" fmla="*/ 788 w 788"/>
              <a:gd name="T79" fmla="*/ 404 h 569"/>
              <a:gd name="T80" fmla="*/ 630 w 788"/>
              <a:gd name="T81" fmla="*/ 240 h 569"/>
              <a:gd name="T82" fmla="*/ 630 w 788"/>
              <a:gd name="T83" fmla="*/ 240 h 569"/>
              <a:gd name="T84" fmla="*/ 788 w 788"/>
              <a:gd name="T85" fmla="*/ 404 h 569"/>
              <a:gd name="T86" fmla="*/ 788 w 788"/>
              <a:gd name="T87" fmla="*/ 40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88" h="569">
                <a:moveTo>
                  <a:pt x="139" y="76"/>
                </a:moveTo>
                <a:lnTo>
                  <a:pt x="139" y="92"/>
                </a:lnTo>
                <a:lnTo>
                  <a:pt x="139" y="125"/>
                </a:lnTo>
                <a:lnTo>
                  <a:pt x="172" y="125"/>
                </a:lnTo>
                <a:lnTo>
                  <a:pt x="498" y="125"/>
                </a:lnTo>
                <a:lnTo>
                  <a:pt x="498" y="201"/>
                </a:lnTo>
                <a:lnTo>
                  <a:pt x="172" y="201"/>
                </a:lnTo>
                <a:lnTo>
                  <a:pt x="139" y="201"/>
                </a:lnTo>
                <a:lnTo>
                  <a:pt x="139" y="234"/>
                </a:lnTo>
                <a:lnTo>
                  <a:pt x="139" y="250"/>
                </a:lnTo>
                <a:lnTo>
                  <a:pt x="47" y="162"/>
                </a:lnTo>
                <a:lnTo>
                  <a:pt x="139" y="76"/>
                </a:lnTo>
                <a:close/>
                <a:moveTo>
                  <a:pt x="172" y="0"/>
                </a:moveTo>
                <a:lnTo>
                  <a:pt x="0" y="162"/>
                </a:lnTo>
                <a:lnTo>
                  <a:pt x="172" y="326"/>
                </a:lnTo>
                <a:lnTo>
                  <a:pt x="172" y="234"/>
                </a:lnTo>
                <a:lnTo>
                  <a:pt x="531" y="234"/>
                </a:lnTo>
                <a:lnTo>
                  <a:pt x="531" y="92"/>
                </a:lnTo>
                <a:lnTo>
                  <a:pt x="172" y="92"/>
                </a:lnTo>
                <a:lnTo>
                  <a:pt x="172" y="0"/>
                </a:lnTo>
                <a:lnTo>
                  <a:pt x="172" y="0"/>
                </a:lnTo>
                <a:close/>
                <a:moveTo>
                  <a:pt x="662" y="322"/>
                </a:moveTo>
                <a:lnTo>
                  <a:pt x="742" y="404"/>
                </a:lnTo>
                <a:lnTo>
                  <a:pt x="662" y="486"/>
                </a:lnTo>
                <a:lnTo>
                  <a:pt x="662" y="474"/>
                </a:lnTo>
                <a:lnTo>
                  <a:pt x="662" y="441"/>
                </a:lnTo>
                <a:lnTo>
                  <a:pt x="630" y="441"/>
                </a:lnTo>
                <a:lnTo>
                  <a:pt x="303" y="441"/>
                </a:lnTo>
                <a:lnTo>
                  <a:pt x="303" y="367"/>
                </a:lnTo>
                <a:lnTo>
                  <a:pt x="630" y="367"/>
                </a:lnTo>
                <a:lnTo>
                  <a:pt x="662" y="367"/>
                </a:lnTo>
                <a:lnTo>
                  <a:pt x="662" y="334"/>
                </a:lnTo>
                <a:lnTo>
                  <a:pt x="662" y="322"/>
                </a:lnTo>
                <a:close/>
                <a:moveTo>
                  <a:pt x="630" y="240"/>
                </a:moveTo>
                <a:lnTo>
                  <a:pt x="630" y="334"/>
                </a:lnTo>
                <a:lnTo>
                  <a:pt x="270" y="334"/>
                </a:lnTo>
                <a:lnTo>
                  <a:pt x="270" y="474"/>
                </a:lnTo>
                <a:lnTo>
                  <a:pt x="630" y="474"/>
                </a:lnTo>
                <a:lnTo>
                  <a:pt x="630" y="569"/>
                </a:lnTo>
                <a:lnTo>
                  <a:pt x="788" y="404"/>
                </a:lnTo>
                <a:lnTo>
                  <a:pt x="630" y="240"/>
                </a:lnTo>
                <a:lnTo>
                  <a:pt x="630" y="240"/>
                </a:lnTo>
                <a:close/>
                <a:moveTo>
                  <a:pt x="788" y="404"/>
                </a:moveTo>
                <a:lnTo>
                  <a:pt x="788" y="40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81FD268-7B49-4F43-8144-936BD4B4D8C0}"/>
              </a:ext>
            </a:extLst>
          </p:cNvPr>
          <p:cNvCxnSpPr>
            <a:cxnSpLocks/>
          </p:cNvCxnSpPr>
          <p:nvPr/>
        </p:nvCxnSpPr>
        <p:spPr bwMode="gray">
          <a:xfrm>
            <a:off x="78099" y="4027628"/>
            <a:ext cx="7300177" cy="0"/>
          </a:xfrm>
          <a:prstGeom prst="line">
            <a:avLst/>
          </a:prstGeom>
          <a:noFill/>
          <a:ln w="25400" cap="flat" cmpd="sng" algn="ctr">
            <a:solidFill>
              <a:srgbClr val="717074"/>
            </a:solidFill>
            <a:prstDash val="solid"/>
            <a:miter lim="800000"/>
            <a:tailEnd type="none"/>
          </a:ln>
          <a:effectLst/>
        </p:spPr>
      </p:cxnSp>
      <p:sp>
        <p:nvSpPr>
          <p:cNvPr id="85" name="Pentagon 84">
            <a:extLst>
              <a:ext uri="{FF2B5EF4-FFF2-40B4-BE49-F238E27FC236}">
                <a16:creationId xmlns:a16="http://schemas.microsoft.com/office/drawing/2014/main" id="{A562153D-CB4F-AA48-B6C6-A5001868F751}"/>
              </a:ext>
            </a:extLst>
          </p:cNvPr>
          <p:cNvSpPr/>
          <p:nvPr/>
        </p:nvSpPr>
        <p:spPr>
          <a:xfrm>
            <a:off x="0" y="1592343"/>
            <a:ext cx="1517301" cy="272675"/>
          </a:xfrm>
          <a:prstGeom prst="homePlate">
            <a:avLst/>
          </a:prstGeom>
          <a:solidFill>
            <a:srgbClr val="0095D3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rPr>
              <a:t>Supported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Arial" panose="020B0604020202020204" pitchFamily="34" charset="0"/>
            </a:endParaRPr>
          </a:p>
        </p:txBody>
      </p:sp>
      <p:sp>
        <p:nvSpPr>
          <p:cNvPr id="86" name="Pentagon 85">
            <a:extLst>
              <a:ext uri="{FF2B5EF4-FFF2-40B4-BE49-F238E27FC236}">
                <a16:creationId xmlns:a16="http://schemas.microsoft.com/office/drawing/2014/main" id="{348132F1-CEE4-C248-BF42-27DF832E1106}"/>
              </a:ext>
            </a:extLst>
          </p:cNvPr>
          <p:cNvSpPr/>
          <p:nvPr/>
        </p:nvSpPr>
        <p:spPr>
          <a:xfrm>
            <a:off x="-1" y="4224267"/>
            <a:ext cx="1517301" cy="272675"/>
          </a:xfrm>
          <a:prstGeom prst="homePlate">
            <a:avLst/>
          </a:prstGeom>
          <a:solidFill>
            <a:srgbClr val="0095D3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rPr>
              <a:t>To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rPr>
              <a:t>be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rPr>
              <a:t>support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419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93E4-EA96-2048-8DBD-40EAC2F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66869-0355-404D-B04C-8FB42864D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4" y="1562389"/>
            <a:ext cx="9222231" cy="51500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FD1FFD-DACC-804D-8553-09AA220AEBE0}"/>
              </a:ext>
            </a:extLst>
          </p:cNvPr>
          <p:cNvSpPr/>
          <p:nvPr/>
        </p:nvSpPr>
        <p:spPr>
          <a:xfrm>
            <a:off x="9631318" y="1436289"/>
            <a:ext cx="2560682" cy="54217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573F3-085C-A248-905D-6212ADEBFF79}"/>
              </a:ext>
            </a:extLst>
          </p:cNvPr>
          <p:cNvSpPr txBox="1"/>
          <p:nvPr/>
        </p:nvSpPr>
        <p:spPr>
          <a:xfrm>
            <a:off x="9715378" y="3859982"/>
            <a:ext cx="2476622" cy="187743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contained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DD85D-34F7-1A4D-847E-9F2DC6FEC162}"/>
              </a:ext>
            </a:extLst>
          </p:cNvPr>
          <p:cNvSpPr txBox="1"/>
          <p:nvPr/>
        </p:nvSpPr>
        <p:spPr>
          <a:xfrm>
            <a:off x="9631318" y="2842059"/>
            <a:ext cx="2560682" cy="3692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zh-CN" altLang="en-US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</a:t>
            </a:r>
            <a:endParaRPr lang="en-US" sz="239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73957E6-DD9F-C649-A352-B4C801C7B5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04910" y="1869595"/>
            <a:ext cx="1097557" cy="520262"/>
          </a:xfrm>
          <a:custGeom>
            <a:avLst/>
            <a:gdLst>
              <a:gd name="T0" fmla="*/ 372 w 789"/>
              <a:gd name="T1" fmla="*/ 308 h 374"/>
              <a:gd name="T2" fmla="*/ 306 w 789"/>
              <a:gd name="T3" fmla="*/ 374 h 374"/>
              <a:gd name="T4" fmla="*/ 339 w 789"/>
              <a:gd name="T5" fmla="*/ 341 h 374"/>
              <a:gd name="T6" fmla="*/ 200 w 789"/>
              <a:gd name="T7" fmla="*/ 374 h 374"/>
              <a:gd name="T8" fmla="*/ 280 w 789"/>
              <a:gd name="T9" fmla="*/ 341 h 374"/>
              <a:gd name="T10" fmla="*/ 200 w 789"/>
              <a:gd name="T11" fmla="*/ 374 h 374"/>
              <a:gd name="T12" fmla="*/ 173 w 789"/>
              <a:gd name="T13" fmla="*/ 374 h 374"/>
              <a:gd name="T14" fmla="*/ 93 w 789"/>
              <a:gd name="T15" fmla="*/ 341 h 374"/>
              <a:gd name="T16" fmla="*/ 33 w 789"/>
              <a:gd name="T17" fmla="*/ 308 h 374"/>
              <a:gd name="T18" fmla="*/ 0 w 789"/>
              <a:gd name="T19" fmla="*/ 374 h 374"/>
              <a:gd name="T20" fmla="*/ 66 w 789"/>
              <a:gd name="T21" fmla="*/ 341 h 374"/>
              <a:gd name="T22" fmla="*/ 33 w 789"/>
              <a:gd name="T23" fmla="*/ 308 h 374"/>
              <a:gd name="T24" fmla="*/ 0 w 789"/>
              <a:gd name="T25" fmla="*/ 201 h 374"/>
              <a:gd name="T26" fmla="*/ 33 w 789"/>
              <a:gd name="T27" fmla="*/ 281 h 374"/>
              <a:gd name="T28" fmla="*/ 33 w 789"/>
              <a:gd name="T29" fmla="*/ 95 h 374"/>
              <a:gd name="T30" fmla="*/ 0 w 789"/>
              <a:gd name="T31" fmla="*/ 175 h 374"/>
              <a:gd name="T32" fmla="*/ 33 w 789"/>
              <a:gd name="T33" fmla="*/ 95 h 374"/>
              <a:gd name="T34" fmla="*/ 33 w 789"/>
              <a:gd name="T35" fmla="*/ 66 h 374"/>
              <a:gd name="T36" fmla="*/ 66 w 789"/>
              <a:gd name="T37" fmla="*/ 33 h 374"/>
              <a:gd name="T38" fmla="*/ 0 w 789"/>
              <a:gd name="T39" fmla="*/ 0 h 374"/>
              <a:gd name="T40" fmla="*/ 173 w 789"/>
              <a:gd name="T41" fmla="*/ 0 h 374"/>
              <a:gd name="T42" fmla="*/ 93 w 789"/>
              <a:gd name="T43" fmla="*/ 33 h 374"/>
              <a:gd name="T44" fmla="*/ 173 w 789"/>
              <a:gd name="T45" fmla="*/ 0 h 374"/>
              <a:gd name="T46" fmla="*/ 200 w 789"/>
              <a:gd name="T47" fmla="*/ 0 h 374"/>
              <a:gd name="T48" fmla="*/ 280 w 789"/>
              <a:gd name="T49" fmla="*/ 33 h 374"/>
              <a:gd name="T50" fmla="*/ 339 w 789"/>
              <a:gd name="T51" fmla="*/ 66 h 374"/>
              <a:gd name="T52" fmla="*/ 372 w 789"/>
              <a:gd name="T53" fmla="*/ 0 h 374"/>
              <a:gd name="T54" fmla="*/ 306 w 789"/>
              <a:gd name="T55" fmla="*/ 33 h 374"/>
              <a:gd name="T56" fmla="*/ 339 w 789"/>
              <a:gd name="T57" fmla="*/ 66 h 374"/>
              <a:gd name="T58" fmla="*/ 789 w 789"/>
              <a:gd name="T59" fmla="*/ 370 h 374"/>
              <a:gd name="T60" fmla="*/ 429 w 789"/>
              <a:gd name="T61" fmla="*/ 203 h 374"/>
              <a:gd name="T62" fmla="*/ 372 w 789"/>
              <a:gd name="T63" fmla="*/ 281 h 374"/>
              <a:gd name="T64" fmla="*/ 339 w 789"/>
              <a:gd name="T65" fmla="*/ 203 h 374"/>
              <a:gd name="T66" fmla="*/ 253 w 789"/>
              <a:gd name="T67" fmla="*/ 267 h 374"/>
              <a:gd name="T68" fmla="*/ 107 w 789"/>
              <a:gd name="T69" fmla="*/ 121 h 374"/>
              <a:gd name="T70" fmla="*/ 253 w 789"/>
              <a:gd name="T71" fmla="*/ 171 h 374"/>
              <a:gd name="T72" fmla="*/ 339 w 789"/>
              <a:gd name="T73" fmla="*/ 95 h 374"/>
              <a:gd name="T74" fmla="*/ 372 w 789"/>
              <a:gd name="T75" fmla="*/ 171 h 374"/>
              <a:gd name="T76" fmla="*/ 429 w 789"/>
              <a:gd name="T77" fmla="*/ 8 h 374"/>
              <a:gd name="T78" fmla="*/ 220 w 789"/>
              <a:gd name="T79" fmla="*/ 154 h 374"/>
              <a:gd name="T80" fmla="*/ 140 w 789"/>
              <a:gd name="T81" fmla="*/ 234 h 374"/>
              <a:gd name="T82" fmla="*/ 220 w 789"/>
              <a:gd name="T83" fmla="*/ 154 h 374"/>
              <a:gd name="T84" fmla="*/ 462 w 789"/>
              <a:gd name="T85" fmla="*/ 41 h 374"/>
              <a:gd name="T86" fmla="*/ 598 w 789"/>
              <a:gd name="T87" fmla="*/ 171 h 374"/>
              <a:gd name="T88" fmla="*/ 663 w 789"/>
              <a:gd name="T89" fmla="*/ 187 h 374"/>
              <a:gd name="T90" fmla="*/ 598 w 789"/>
              <a:gd name="T91" fmla="*/ 203 h 374"/>
              <a:gd name="T92" fmla="*/ 462 w 789"/>
              <a:gd name="T93" fmla="*/ 337 h 374"/>
              <a:gd name="T94" fmla="*/ 756 w 789"/>
              <a:gd name="T95" fmla="*/ 4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89" h="374">
                <a:moveTo>
                  <a:pt x="339" y="308"/>
                </a:moveTo>
                <a:lnTo>
                  <a:pt x="372" y="308"/>
                </a:lnTo>
                <a:lnTo>
                  <a:pt x="372" y="374"/>
                </a:lnTo>
                <a:lnTo>
                  <a:pt x="306" y="374"/>
                </a:lnTo>
                <a:lnTo>
                  <a:pt x="306" y="341"/>
                </a:lnTo>
                <a:lnTo>
                  <a:pt x="339" y="341"/>
                </a:lnTo>
                <a:lnTo>
                  <a:pt x="339" y="308"/>
                </a:lnTo>
                <a:close/>
                <a:moveTo>
                  <a:pt x="200" y="374"/>
                </a:moveTo>
                <a:lnTo>
                  <a:pt x="280" y="374"/>
                </a:lnTo>
                <a:lnTo>
                  <a:pt x="280" y="341"/>
                </a:lnTo>
                <a:lnTo>
                  <a:pt x="200" y="341"/>
                </a:lnTo>
                <a:lnTo>
                  <a:pt x="200" y="374"/>
                </a:lnTo>
                <a:close/>
                <a:moveTo>
                  <a:pt x="93" y="374"/>
                </a:moveTo>
                <a:lnTo>
                  <a:pt x="173" y="374"/>
                </a:lnTo>
                <a:lnTo>
                  <a:pt x="173" y="341"/>
                </a:lnTo>
                <a:lnTo>
                  <a:pt x="93" y="341"/>
                </a:lnTo>
                <a:lnTo>
                  <a:pt x="93" y="374"/>
                </a:lnTo>
                <a:close/>
                <a:moveTo>
                  <a:pt x="33" y="308"/>
                </a:moveTo>
                <a:lnTo>
                  <a:pt x="0" y="308"/>
                </a:lnTo>
                <a:lnTo>
                  <a:pt x="0" y="374"/>
                </a:lnTo>
                <a:lnTo>
                  <a:pt x="66" y="374"/>
                </a:lnTo>
                <a:lnTo>
                  <a:pt x="66" y="341"/>
                </a:lnTo>
                <a:lnTo>
                  <a:pt x="33" y="341"/>
                </a:lnTo>
                <a:lnTo>
                  <a:pt x="33" y="308"/>
                </a:lnTo>
                <a:close/>
                <a:moveTo>
                  <a:pt x="33" y="201"/>
                </a:moveTo>
                <a:lnTo>
                  <a:pt x="0" y="201"/>
                </a:lnTo>
                <a:lnTo>
                  <a:pt x="0" y="281"/>
                </a:lnTo>
                <a:lnTo>
                  <a:pt x="33" y="281"/>
                </a:lnTo>
                <a:lnTo>
                  <a:pt x="33" y="201"/>
                </a:lnTo>
                <a:close/>
                <a:moveTo>
                  <a:pt x="33" y="95"/>
                </a:moveTo>
                <a:lnTo>
                  <a:pt x="0" y="95"/>
                </a:lnTo>
                <a:lnTo>
                  <a:pt x="0" y="175"/>
                </a:lnTo>
                <a:lnTo>
                  <a:pt x="33" y="175"/>
                </a:lnTo>
                <a:lnTo>
                  <a:pt x="33" y="95"/>
                </a:lnTo>
                <a:close/>
                <a:moveTo>
                  <a:pt x="0" y="66"/>
                </a:moveTo>
                <a:lnTo>
                  <a:pt x="33" y="66"/>
                </a:lnTo>
                <a:lnTo>
                  <a:pt x="33" y="33"/>
                </a:lnTo>
                <a:lnTo>
                  <a:pt x="66" y="33"/>
                </a:lnTo>
                <a:lnTo>
                  <a:pt x="66" y="0"/>
                </a:lnTo>
                <a:lnTo>
                  <a:pt x="0" y="0"/>
                </a:lnTo>
                <a:lnTo>
                  <a:pt x="0" y="66"/>
                </a:lnTo>
                <a:close/>
                <a:moveTo>
                  <a:pt x="173" y="0"/>
                </a:moveTo>
                <a:lnTo>
                  <a:pt x="93" y="0"/>
                </a:lnTo>
                <a:lnTo>
                  <a:pt x="93" y="33"/>
                </a:lnTo>
                <a:lnTo>
                  <a:pt x="173" y="33"/>
                </a:lnTo>
                <a:lnTo>
                  <a:pt x="173" y="0"/>
                </a:lnTo>
                <a:close/>
                <a:moveTo>
                  <a:pt x="280" y="0"/>
                </a:moveTo>
                <a:lnTo>
                  <a:pt x="200" y="0"/>
                </a:lnTo>
                <a:lnTo>
                  <a:pt x="200" y="33"/>
                </a:lnTo>
                <a:lnTo>
                  <a:pt x="280" y="33"/>
                </a:lnTo>
                <a:lnTo>
                  <a:pt x="280" y="0"/>
                </a:lnTo>
                <a:close/>
                <a:moveTo>
                  <a:pt x="339" y="66"/>
                </a:moveTo>
                <a:lnTo>
                  <a:pt x="372" y="66"/>
                </a:lnTo>
                <a:lnTo>
                  <a:pt x="372" y="0"/>
                </a:lnTo>
                <a:lnTo>
                  <a:pt x="306" y="0"/>
                </a:lnTo>
                <a:lnTo>
                  <a:pt x="306" y="33"/>
                </a:lnTo>
                <a:lnTo>
                  <a:pt x="339" y="33"/>
                </a:lnTo>
                <a:lnTo>
                  <a:pt x="339" y="66"/>
                </a:lnTo>
                <a:close/>
                <a:moveTo>
                  <a:pt x="789" y="8"/>
                </a:moveTo>
                <a:lnTo>
                  <a:pt x="789" y="370"/>
                </a:lnTo>
                <a:lnTo>
                  <a:pt x="429" y="370"/>
                </a:lnTo>
                <a:lnTo>
                  <a:pt x="429" y="203"/>
                </a:lnTo>
                <a:lnTo>
                  <a:pt x="372" y="203"/>
                </a:lnTo>
                <a:lnTo>
                  <a:pt x="372" y="281"/>
                </a:lnTo>
                <a:lnTo>
                  <a:pt x="339" y="281"/>
                </a:lnTo>
                <a:lnTo>
                  <a:pt x="339" y="203"/>
                </a:lnTo>
                <a:lnTo>
                  <a:pt x="253" y="203"/>
                </a:lnTo>
                <a:lnTo>
                  <a:pt x="253" y="267"/>
                </a:lnTo>
                <a:lnTo>
                  <a:pt x="107" y="267"/>
                </a:lnTo>
                <a:lnTo>
                  <a:pt x="107" y="121"/>
                </a:lnTo>
                <a:lnTo>
                  <a:pt x="253" y="121"/>
                </a:lnTo>
                <a:lnTo>
                  <a:pt x="253" y="171"/>
                </a:lnTo>
                <a:lnTo>
                  <a:pt x="339" y="171"/>
                </a:lnTo>
                <a:lnTo>
                  <a:pt x="339" y="95"/>
                </a:lnTo>
                <a:lnTo>
                  <a:pt x="372" y="95"/>
                </a:lnTo>
                <a:lnTo>
                  <a:pt x="372" y="171"/>
                </a:lnTo>
                <a:lnTo>
                  <a:pt x="429" y="171"/>
                </a:lnTo>
                <a:lnTo>
                  <a:pt x="429" y="8"/>
                </a:lnTo>
                <a:lnTo>
                  <a:pt x="789" y="8"/>
                </a:lnTo>
                <a:close/>
                <a:moveTo>
                  <a:pt x="220" y="154"/>
                </a:moveTo>
                <a:lnTo>
                  <a:pt x="140" y="154"/>
                </a:lnTo>
                <a:lnTo>
                  <a:pt x="140" y="234"/>
                </a:lnTo>
                <a:lnTo>
                  <a:pt x="220" y="234"/>
                </a:lnTo>
                <a:lnTo>
                  <a:pt x="220" y="154"/>
                </a:lnTo>
                <a:close/>
                <a:moveTo>
                  <a:pt x="756" y="41"/>
                </a:moveTo>
                <a:lnTo>
                  <a:pt x="462" y="41"/>
                </a:lnTo>
                <a:lnTo>
                  <a:pt x="462" y="171"/>
                </a:lnTo>
                <a:lnTo>
                  <a:pt x="598" y="171"/>
                </a:lnTo>
                <a:lnTo>
                  <a:pt x="598" y="121"/>
                </a:lnTo>
                <a:lnTo>
                  <a:pt x="663" y="187"/>
                </a:lnTo>
                <a:lnTo>
                  <a:pt x="598" y="253"/>
                </a:lnTo>
                <a:lnTo>
                  <a:pt x="598" y="203"/>
                </a:lnTo>
                <a:lnTo>
                  <a:pt x="462" y="203"/>
                </a:lnTo>
                <a:lnTo>
                  <a:pt x="462" y="337"/>
                </a:lnTo>
                <a:lnTo>
                  <a:pt x="756" y="337"/>
                </a:lnTo>
                <a:lnTo>
                  <a:pt x="756" y="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3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E5BF-672A-034F-9821-60F0C18D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Features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E2FF4A-AFF7-DE46-A1A9-196D4A664E57}"/>
              </a:ext>
            </a:extLst>
          </p:cNvPr>
          <p:cNvGrpSpPr/>
          <p:nvPr/>
        </p:nvGrpSpPr>
        <p:grpSpPr>
          <a:xfrm>
            <a:off x="4945623" y="4140059"/>
            <a:ext cx="2703369" cy="2405559"/>
            <a:chOff x="8028116" y="1451299"/>
            <a:chExt cx="2703369" cy="240555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BAAD23-67E4-D046-AC30-34D0A7E50DD9}"/>
                </a:ext>
              </a:extLst>
            </p:cNvPr>
            <p:cNvSpPr/>
            <p:nvPr/>
          </p:nvSpPr>
          <p:spPr>
            <a:xfrm>
              <a:off x="8028117" y="1520058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697AC-EE19-504B-928F-8757721F015C}"/>
                </a:ext>
              </a:extLst>
            </p:cNvPr>
            <p:cNvSpPr txBox="1"/>
            <p:nvPr/>
          </p:nvSpPr>
          <p:spPr>
            <a:xfrm>
              <a:off x="8193217" y="2454118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Label</a:t>
              </a:r>
              <a:endParaRPr kumimoji="0" lang="en-US" sz="1798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ECDD76C-EBD1-0F46-B3A9-C76AB75D2DE5}"/>
                </a:ext>
              </a:extLst>
            </p:cNvPr>
            <p:cNvSpPr/>
            <p:nvPr/>
          </p:nvSpPr>
          <p:spPr>
            <a:xfrm>
              <a:off x="8028116" y="2902963"/>
              <a:ext cx="27033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Label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in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project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and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system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scopes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Mark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labels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to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image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and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chart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12C5B3-04E3-E548-9754-34472B8A15D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193217" y="2777633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91CC058-72B4-8C40-AE87-01BCE884F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46302" y="1451299"/>
              <a:ext cx="1053128" cy="10531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F4E01F-7AC8-2B4C-A4FE-1E78F104CA39}"/>
              </a:ext>
            </a:extLst>
          </p:cNvPr>
          <p:cNvGrpSpPr/>
          <p:nvPr/>
        </p:nvGrpSpPr>
        <p:grpSpPr>
          <a:xfrm>
            <a:off x="7839505" y="4208818"/>
            <a:ext cx="2514600" cy="2336800"/>
            <a:chOff x="5324748" y="4033223"/>
            <a:chExt cx="2514600" cy="23368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561ECCB-1F49-A248-AC58-BED41420BF21}"/>
                </a:ext>
              </a:extLst>
            </p:cNvPr>
            <p:cNvSpPr/>
            <p:nvPr/>
          </p:nvSpPr>
          <p:spPr>
            <a:xfrm>
              <a:off x="5324748" y="4033223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4E9A47-0758-C74D-AA2F-3C5FFAB7FD93}"/>
                </a:ext>
              </a:extLst>
            </p:cNvPr>
            <p:cNvSpPr txBox="1"/>
            <p:nvPr/>
          </p:nvSpPr>
          <p:spPr>
            <a:xfrm>
              <a:off x="5489848" y="4967283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Multi</a:t>
              </a:r>
              <a:r>
                <a:rPr kumimoji="0" lang="zh-CN" altLang="en-US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Deployments</a:t>
              </a:r>
              <a:endParaRPr kumimoji="0" lang="en-US" sz="1798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CA8C708-4EFD-374F-9DB9-DFCB81B092E9}"/>
                </a:ext>
              </a:extLst>
            </p:cNvPr>
            <p:cNvSpPr/>
            <p:nvPr/>
          </p:nvSpPr>
          <p:spPr>
            <a:xfrm>
              <a:off x="5324748" y="5416128"/>
              <a:ext cx="25146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Docker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Compose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BOSH/Pivotal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Tile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Helm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Chart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B73EEE-A2D3-2C44-B224-D800D5B4566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489848" y="5290798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AC98086-A9B7-FF45-AF29-60427DEFEC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82924" y="4188075"/>
              <a:ext cx="598248" cy="592144"/>
            </a:xfrm>
            <a:custGeom>
              <a:avLst/>
              <a:gdLst>
                <a:gd name="T0" fmla="*/ 115 w 382"/>
                <a:gd name="T1" fmla="*/ 151 h 378"/>
                <a:gd name="T2" fmla="*/ 227 w 382"/>
                <a:gd name="T3" fmla="*/ 189 h 378"/>
                <a:gd name="T4" fmla="*/ 195 w 382"/>
                <a:gd name="T5" fmla="*/ 145 h 378"/>
                <a:gd name="T6" fmla="*/ 187 w 382"/>
                <a:gd name="T7" fmla="*/ 233 h 378"/>
                <a:gd name="T8" fmla="*/ 90 w 382"/>
                <a:gd name="T9" fmla="*/ 147 h 378"/>
                <a:gd name="T10" fmla="*/ 38 w 382"/>
                <a:gd name="T11" fmla="*/ 136 h 378"/>
                <a:gd name="T12" fmla="*/ 40 w 382"/>
                <a:gd name="T13" fmla="*/ 60 h 378"/>
                <a:gd name="T14" fmla="*/ 90 w 382"/>
                <a:gd name="T15" fmla="*/ 28 h 378"/>
                <a:gd name="T16" fmla="*/ 154 w 382"/>
                <a:gd name="T17" fmla="*/ 0 h 378"/>
                <a:gd name="T18" fmla="*/ 224 w 382"/>
                <a:gd name="T19" fmla="*/ 127 h 378"/>
                <a:gd name="T20" fmla="*/ 184 w 382"/>
                <a:gd name="T21" fmla="*/ 134 h 378"/>
                <a:gd name="T22" fmla="*/ 121 w 382"/>
                <a:gd name="T23" fmla="*/ 140 h 378"/>
                <a:gd name="T24" fmla="*/ 132 w 382"/>
                <a:gd name="T25" fmla="*/ 128 h 378"/>
                <a:gd name="T26" fmla="*/ 171 w 382"/>
                <a:gd name="T27" fmla="*/ 124 h 378"/>
                <a:gd name="T28" fmla="*/ 198 w 382"/>
                <a:gd name="T29" fmla="*/ 121 h 378"/>
                <a:gd name="T30" fmla="*/ 222 w 382"/>
                <a:gd name="T31" fmla="*/ 93 h 378"/>
                <a:gd name="T32" fmla="*/ 190 w 382"/>
                <a:gd name="T33" fmla="*/ 51 h 378"/>
                <a:gd name="T34" fmla="*/ 118 w 382"/>
                <a:gd name="T35" fmla="*/ 38 h 378"/>
                <a:gd name="T36" fmla="*/ 90 w 382"/>
                <a:gd name="T37" fmla="*/ 44 h 378"/>
                <a:gd name="T38" fmla="*/ 55 w 382"/>
                <a:gd name="T39" fmla="*/ 78 h 378"/>
                <a:gd name="T40" fmla="*/ 39 w 382"/>
                <a:gd name="T41" fmla="*/ 76 h 378"/>
                <a:gd name="T42" fmla="*/ 39 w 382"/>
                <a:gd name="T43" fmla="*/ 120 h 378"/>
                <a:gd name="T44" fmla="*/ 64 w 382"/>
                <a:gd name="T45" fmla="*/ 121 h 378"/>
                <a:gd name="T46" fmla="*/ 113 w 382"/>
                <a:gd name="T47" fmla="*/ 126 h 378"/>
                <a:gd name="T48" fmla="*/ 341 w 382"/>
                <a:gd name="T49" fmla="*/ 364 h 378"/>
                <a:gd name="T50" fmla="*/ 293 w 382"/>
                <a:gd name="T51" fmla="*/ 378 h 378"/>
                <a:gd name="T52" fmla="*/ 235 w 382"/>
                <a:gd name="T53" fmla="*/ 374 h 378"/>
                <a:gd name="T54" fmla="*/ 182 w 382"/>
                <a:gd name="T55" fmla="*/ 363 h 378"/>
                <a:gd name="T56" fmla="*/ 182 w 382"/>
                <a:gd name="T57" fmla="*/ 287 h 378"/>
                <a:gd name="T58" fmla="*/ 232 w 382"/>
                <a:gd name="T59" fmla="*/ 255 h 378"/>
                <a:gd name="T60" fmla="*/ 295 w 382"/>
                <a:gd name="T61" fmla="*/ 227 h 378"/>
                <a:gd name="T62" fmla="*/ 381 w 382"/>
                <a:gd name="T63" fmla="*/ 320 h 378"/>
                <a:gd name="T64" fmla="*/ 335 w 382"/>
                <a:gd name="T65" fmla="*/ 288 h 378"/>
                <a:gd name="T66" fmla="*/ 295 w 382"/>
                <a:gd name="T67" fmla="*/ 243 h 378"/>
                <a:gd name="T68" fmla="*/ 242 w 382"/>
                <a:gd name="T69" fmla="*/ 273 h 378"/>
                <a:gd name="T70" fmla="*/ 202 w 382"/>
                <a:gd name="T71" fmla="*/ 292 h 378"/>
                <a:gd name="T72" fmla="*/ 182 w 382"/>
                <a:gd name="T73" fmla="*/ 303 h 378"/>
                <a:gd name="T74" fmla="*/ 181 w 382"/>
                <a:gd name="T75" fmla="*/ 347 h 378"/>
                <a:gd name="T76" fmla="*/ 199 w 382"/>
                <a:gd name="T77" fmla="*/ 342 h 378"/>
                <a:gd name="T78" fmla="*/ 235 w 382"/>
                <a:gd name="T79" fmla="*/ 358 h 378"/>
                <a:gd name="T80" fmla="*/ 275 w 382"/>
                <a:gd name="T81" fmla="*/ 355 h 378"/>
                <a:gd name="T82" fmla="*/ 314 w 382"/>
                <a:gd name="T83" fmla="*/ 351 h 378"/>
                <a:gd name="T84" fmla="*/ 341 w 382"/>
                <a:gd name="T85" fmla="*/ 348 h 378"/>
                <a:gd name="T86" fmla="*/ 365 w 382"/>
                <a:gd name="T87" fmla="*/ 32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2" h="378">
                  <a:moveTo>
                    <a:pt x="187" y="233"/>
                  </a:moveTo>
                  <a:cubicBezTo>
                    <a:pt x="107" y="153"/>
                    <a:pt x="107" y="153"/>
                    <a:pt x="107" y="153"/>
                  </a:cubicBezTo>
                  <a:cubicBezTo>
                    <a:pt x="110" y="153"/>
                    <a:pt x="113" y="152"/>
                    <a:pt x="115" y="151"/>
                  </a:cubicBezTo>
                  <a:cubicBezTo>
                    <a:pt x="190" y="225"/>
                    <a:pt x="190" y="225"/>
                    <a:pt x="190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189"/>
                    <a:pt x="227" y="189"/>
                    <a:pt x="227" y="18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3" y="144"/>
                    <a:pt x="184" y="143"/>
                    <a:pt x="184" y="142"/>
                  </a:cubicBezTo>
                  <a:cubicBezTo>
                    <a:pt x="188" y="144"/>
                    <a:pt x="191" y="145"/>
                    <a:pt x="195" y="145"/>
                  </a:cubicBezTo>
                  <a:cubicBezTo>
                    <a:pt x="235" y="185"/>
                    <a:pt x="235" y="185"/>
                    <a:pt x="235" y="185"/>
                  </a:cubicBezTo>
                  <a:cubicBezTo>
                    <a:pt x="235" y="233"/>
                    <a:pt x="235" y="233"/>
                    <a:pt x="235" y="233"/>
                  </a:cubicBezTo>
                  <a:lnTo>
                    <a:pt x="187" y="233"/>
                  </a:lnTo>
                  <a:close/>
                  <a:moveTo>
                    <a:pt x="121" y="140"/>
                  </a:moveTo>
                  <a:cubicBezTo>
                    <a:pt x="113" y="145"/>
                    <a:pt x="103" y="147"/>
                    <a:pt x="92" y="147"/>
                  </a:cubicBezTo>
                  <a:cubicBezTo>
                    <a:pt x="91" y="147"/>
                    <a:pt x="91" y="147"/>
                    <a:pt x="90" y="147"/>
                  </a:cubicBezTo>
                  <a:cubicBezTo>
                    <a:pt x="76" y="147"/>
                    <a:pt x="62" y="142"/>
                    <a:pt x="53" y="134"/>
                  </a:cubicBezTo>
                  <a:cubicBezTo>
                    <a:pt x="49" y="135"/>
                    <a:pt x="44" y="136"/>
                    <a:pt x="39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17" y="136"/>
                    <a:pt x="0" y="118"/>
                    <a:pt x="0" y="97"/>
                  </a:cubicBezTo>
                  <a:cubicBezTo>
                    <a:pt x="1" y="76"/>
                    <a:pt x="18" y="60"/>
                    <a:pt x="39" y="60"/>
                  </a:cubicBezTo>
                  <a:cubicBezTo>
                    <a:pt x="39" y="60"/>
                    <a:pt x="39" y="60"/>
                    <a:pt x="40" y="60"/>
                  </a:cubicBezTo>
                  <a:cubicBezTo>
                    <a:pt x="41" y="60"/>
                    <a:pt x="43" y="60"/>
                    <a:pt x="44" y="60"/>
                  </a:cubicBezTo>
                  <a:cubicBezTo>
                    <a:pt x="50" y="41"/>
                    <a:pt x="68" y="28"/>
                    <a:pt x="89" y="28"/>
                  </a:cubicBezTo>
                  <a:cubicBezTo>
                    <a:pt x="89" y="28"/>
                    <a:pt x="90" y="28"/>
                    <a:pt x="90" y="28"/>
                  </a:cubicBezTo>
                  <a:cubicBezTo>
                    <a:pt x="95" y="28"/>
                    <a:pt x="100" y="29"/>
                    <a:pt x="104" y="31"/>
                  </a:cubicBezTo>
                  <a:cubicBezTo>
                    <a:pt x="114" y="12"/>
                    <a:pt x="132" y="0"/>
                    <a:pt x="152" y="0"/>
                  </a:cubicBezTo>
                  <a:cubicBezTo>
                    <a:pt x="153" y="0"/>
                    <a:pt x="153" y="0"/>
                    <a:pt x="154" y="0"/>
                  </a:cubicBezTo>
                  <a:cubicBezTo>
                    <a:pt x="180" y="0"/>
                    <a:pt x="202" y="21"/>
                    <a:pt x="206" y="48"/>
                  </a:cubicBezTo>
                  <a:cubicBezTo>
                    <a:pt x="225" y="52"/>
                    <a:pt x="239" y="71"/>
                    <a:pt x="238" y="93"/>
                  </a:cubicBezTo>
                  <a:cubicBezTo>
                    <a:pt x="238" y="106"/>
                    <a:pt x="233" y="118"/>
                    <a:pt x="224" y="127"/>
                  </a:cubicBezTo>
                  <a:cubicBezTo>
                    <a:pt x="217" y="134"/>
                    <a:pt x="208" y="137"/>
                    <a:pt x="198" y="137"/>
                  </a:cubicBezTo>
                  <a:cubicBezTo>
                    <a:pt x="198" y="137"/>
                    <a:pt x="198" y="137"/>
                    <a:pt x="197" y="137"/>
                  </a:cubicBezTo>
                  <a:cubicBezTo>
                    <a:pt x="193" y="137"/>
                    <a:pt x="188" y="136"/>
                    <a:pt x="184" y="134"/>
                  </a:cubicBezTo>
                  <a:cubicBezTo>
                    <a:pt x="176" y="145"/>
                    <a:pt x="163" y="151"/>
                    <a:pt x="150" y="151"/>
                  </a:cubicBezTo>
                  <a:cubicBezTo>
                    <a:pt x="149" y="151"/>
                    <a:pt x="149" y="151"/>
                    <a:pt x="149" y="151"/>
                  </a:cubicBezTo>
                  <a:cubicBezTo>
                    <a:pt x="138" y="151"/>
                    <a:pt x="129" y="147"/>
                    <a:pt x="121" y="140"/>
                  </a:cubicBezTo>
                  <a:close/>
                  <a:moveTo>
                    <a:pt x="113" y="126"/>
                  </a:moveTo>
                  <a:cubicBezTo>
                    <a:pt x="123" y="121"/>
                    <a:pt x="123" y="121"/>
                    <a:pt x="123" y="121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7" y="133"/>
                    <a:pt x="143" y="135"/>
                    <a:pt x="149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8" y="135"/>
                    <a:pt x="166" y="131"/>
                    <a:pt x="171" y="124"/>
                  </a:cubicBezTo>
                  <a:cubicBezTo>
                    <a:pt x="179" y="115"/>
                    <a:pt x="179" y="115"/>
                    <a:pt x="179" y="115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93" y="121"/>
                    <a:pt x="195" y="121"/>
                    <a:pt x="198" y="121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204" y="121"/>
                    <a:pt x="209" y="119"/>
                    <a:pt x="213" y="115"/>
                  </a:cubicBezTo>
                  <a:cubicBezTo>
                    <a:pt x="219" y="110"/>
                    <a:pt x="222" y="102"/>
                    <a:pt x="222" y="93"/>
                  </a:cubicBezTo>
                  <a:cubicBezTo>
                    <a:pt x="223" y="79"/>
                    <a:pt x="214" y="66"/>
                    <a:pt x="203" y="64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87" y="31"/>
                    <a:pt x="172" y="16"/>
                    <a:pt x="153" y="16"/>
                  </a:cubicBezTo>
                  <a:cubicBezTo>
                    <a:pt x="153" y="16"/>
                    <a:pt x="153" y="16"/>
                    <a:pt x="152" y="16"/>
                  </a:cubicBezTo>
                  <a:cubicBezTo>
                    <a:pt x="138" y="16"/>
                    <a:pt x="125" y="24"/>
                    <a:pt x="118" y="38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5"/>
                    <a:pt x="93" y="44"/>
                    <a:pt x="90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5" y="44"/>
                    <a:pt x="63" y="53"/>
                    <a:pt x="59" y="65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6"/>
                    <a:pt x="40" y="76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27" y="76"/>
                    <a:pt x="16" y="86"/>
                    <a:pt x="16" y="97"/>
                  </a:cubicBezTo>
                  <a:cubicBezTo>
                    <a:pt x="16" y="110"/>
                    <a:pt x="26" y="120"/>
                    <a:pt x="38" y="120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2" y="120"/>
                    <a:pt x="45" y="120"/>
                    <a:pt x="47" y="119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64" y="121"/>
                    <a:pt x="64" y="121"/>
                    <a:pt x="64" y="121"/>
                  </a:cubicBezTo>
                  <a:cubicBezTo>
                    <a:pt x="70" y="127"/>
                    <a:pt x="80" y="131"/>
                    <a:pt x="91" y="131"/>
                  </a:cubicBezTo>
                  <a:cubicBezTo>
                    <a:pt x="91" y="131"/>
                    <a:pt x="92" y="131"/>
                    <a:pt x="92" y="131"/>
                  </a:cubicBezTo>
                  <a:cubicBezTo>
                    <a:pt x="100" y="131"/>
                    <a:pt x="107" y="129"/>
                    <a:pt x="113" y="126"/>
                  </a:cubicBezTo>
                  <a:close/>
                  <a:moveTo>
                    <a:pt x="381" y="320"/>
                  </a:moveTo>
                  <a:cubicBezTo>
                    <a:pt x="381" y="333"/>
                    <a:pt x="376" y="345"/>
                    <a:pt x="367" y="354"/>
                  </a:cubicBezTo>
                  <a:cubicBezTo>
                    <a:pt x="360" y="361"/>
                    <a:pt x="351" y="364"/>
                    <a:pt x="341" y="364"/>
                  </a:cubicBezTo>
                  <a:cubicBezTo>
                    <a:pt x="341" y="364"/>
                    <a:pt x="341" y="364"/>
                    <a:pt x="340" y="364"/>
                  </a:cubicBezTo>
                  <a:cubicBezTo>
                    <a:pt x="336" y="364"/>
                    <a:pt x="331" y="363"/>
                    <a:pt x="327" y="361"/>
                  </a:cubicBezTo>
                  <a:cubicBezTo>
                    <a:pt x="319" y="372"/>
                    <a:pt x="306" y="378"/>
                    <a:pt x="293" y="378"/>
                  </a:cubicBezTo>
                  <a:cubicBezTo>
                    <a:pt x="292" y="378"/>
                    <a:pt x="292" y="378"/>
                    <a:pt x="292" y="378"/>
                  </a:cubicBezTo>
                  <a:cubicBezTo>
                    <a:pt x="281" y="378"/>
                    <a:pt x="272" y="374"/>
                    <a:pt x="264" y="367"/>
                  </a:cubicBezTo>
                  <a:cubicBezTo>
                    <a:pt x="256" y="372"/>
                    <a:pt x="246" y="374"/>
                    <a:pt x="235" y="374"/>
                  </a:cubicBezTo>
                  <a:cubicBezTo>
                    <a:pt x="234" y="374"/>
                    <a:pt x="234" y="374"/>
                    <a:pt x="233" y="374"/>
                  </a:cubicBezTo>
                  <a:cubicBezTo>
                    <a:pt x="219" y="374"/>
                    <a:pt x="205" y="369"/>
                    <a:pt x="196" y="361"/>
                  </a:cubicBezTo>
                  <a:cubicBezTo>
                    <a:pt x="192" y="362"/>
                    <a:pt x="187" y="363"/>
                    <a:pt x="182" y="363"/>
                  </a:cubicBezTo>
                  <a:cubicBezTo>
                    <a:pt x="181" y="363"/>
                    <a:pt x="181" y="363"/>
                    <a:pt x="181" y="363"/>
                  </a:cubicBezTo>
                  <a:cubicBezTo>
                    <a:pt x="160" y="363"/>
                    <a:pt x="143" y="345"/>
                    <a:pt x="143" y="324"/>
                  </a:cubicBezTo>
                  <a:cubicBezTo>
                    <a:pt x="144" y="303"/>
                    <a:pt x="161" y="287"/>
                    <a:pt x="182" y="287"/>
                  </a:cubicBezTo>
                  <a:cubicBezTo>
                    <a:pt x="182" y="287"/>
                    <a:pt x="182" y="287"/>
                    <a:pt x="183" y="287"/>
                  </a:cubicBezTo>
                  <a:cubicBezTo>
                    <a:pt x="184" y="287"/>
                    <a:pt x="186" y="287"/>
                    <a:pt x="187" y="287"/>
                  </a:cubicBezTo>
                  <a:cubicBezTo>
                    <a:pt x="193" y="268"/>
                    <a:pt x="211" y="255"/>
                    <a:pt x="232" y="255"/>
                  </a:cubicBezTo>
                  <a:cubicBezTo>
                    <a:pt x="232" y="255"/>
                    <a:pt x="233" y="255"/>
                    <a:pt x="233" y="255"/>
                  </a:cubicBezTo>
                  <a:cubicBezTo>
                    <a:pt x="238" y="255"/>
                    <a:pt x="243" y="256"/>
                    <a:pt x="247" y="258"/>
                  </a:cubicBezTo>
                  <a:cubicBezTo>
                    <a:pt x="257" y="239"/>
                    <a:pt x="275" y="227"/>
                    <a:pt x="295" y="227"/>
                  </a:cubicBezTo>
                  <a:cubicBezTo>
                    <a:pt x="296" y="227"/>
                    <a:pt x="296" y="227"/>
                    <a:pt x="297" y="227"/>
                  </a:cubicBezTo>
                  <a:cubicBezTo>
                    <a:pt x="323" y="227"/>
                    <a:pt x="345" y="248"/>
                    <a:pt x="349" y="275"/>
                  </a:cubicBezTo>
                  <a:cubicBezTo>
                    <a:pt x="368" y="279"/>
                    <a:pt x="382" y="298"/>
                    <a:pt x="381" y="320"/>
                  </a:cubicBezTo>
                  <a:close/>
                  <a:moveTo>
                    <a:pt x="365" y="320"/>
                  </a:moveTo>
                  <a:cubicBezTo>
                    <a:pt x="366" y="306"/>
                    <a:pt x="357" y="293"/>
                    <a:pt x="346" y="291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3" y="278"/>
                    <a:pt x="333" y="278"/>
                    <a:pt x="333" y="278"/>
                  </a:cubicBezTo>
                  <a:cubicBezTo>
                    <a:pt x="330" y="258"/>
                    <a:pt x="315" y="243"/>
                    <a:pt x="296" y="243"/>
                  </a:cubicBezTo>
                  <a:cubicBezTo>
                    <a:pt x="296" y="243"/>
                    <a:pt x="296" y="243"/>
                    <a:pt x="295" y="243"/>
                  </a:cubicBezTo>
                  <a:cubicBezTo>
                    <a:pt x="281" y="243"/>
                    <a:pt x="268" y="251"/>
                    <a:pt x="261" y="265"/>
                  </a:cubicBezTo>
                  <a:cubicBezTo>
                    <a:pt x="255" y="277"/>
                    <a:pt x="255" y="277"/>
                    <a:pt x="255" y="277"/>
                  </a:cubicBezTo>
                  <a:cubicBezTo>
                    <a:pt x="242" y="273"/>
                    <a:pt x="242" y="273"/>
                    <a:pt x="242" y="273"/>
                  </a:cubicBezTo>
                  <a:cubicBezTo>
                    <a:pt x="239" y="272"/>
                    <a:pt x="236" y="271"/>
                    <a:pt x="233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18" y="271"/>
                    <a:pt x="206" y="280"/>
                    <a:pt x="202" y="292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4" y="303"/>
                    <a:pt x="183" y="303"/>
                    <a:pt x="182" y="303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70" y="303"/>
                    <a:pt x="159" y="313"/>
                    <a:pt x="159" y="324"/>
                  </a:cubicBezTo>
                  <a:cubicBezTo>
                    <a:pt x="159" y="337"/>
                    <a:pt x="169" y="347"/>
                    <a:pt x="181" y="347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185" y="347"/>
                    <a:pt x="188" y="347"/>
                    <a:pt x="190" y="346"/>
                  </a:cubicBezTo>
                  <a:cubicBezTo>
                    <a:pt x="199" y="342"/>
                    <a:pt x="199" y="342"/>
                    <a:pt x="199" y="342"/>
                  </a:cubicBezTo>
                  <a:cubicBezTo>
                    <a:pt x="207" y="348"/>
                    <a:pt x="207" y="348"/>
                    <a:pt x="207" y="348"/>
                  </a:cubicBezTo>
                  <a:cubicBezTo>
                    <a:pt x="213" y="354"/>
                    <a:pt x="223" y="358"/>
                    <a:pt x="234" y="358"/>
                  </a:cubicBezTo>
                  <a:cubicBezTo>
                    <a:pt x="234" y="358"/>
                    <a:pt x="235" y="358"/>
                    <a:pt x="235" y="358"/>
                  </a:cubicBezTo>
                  <a:cubicBezTo>
                    <a:pt x="243" y="358"/>
                    <a:pt x="250" y="356"/>
                    <a:pt x="256" y="353"/>
                  </a:cubicBezTo>
                  <a:cubicBezTo>
                    <a:pt x="266" y="348"/>
                    <a:pt x="266" y="348"/>
                    <a:pt x="266" y="348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80" y="360"/>
                    <a:pt x="286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301" y="362"/>
                    <a:pt x="309" y="358"/>
                    <a:pt x="314" y="351"/>
                  </a:cubicBezTo>
                  <a:cubicBezTo>
                    <a:pt x="322" y="342"/>
                    <a:pt x="322" y="342"/>
                    <a:pt x="322" y="342"/>
                  </a:cubicBezTo>
                  <a:cubicBezTo>
                    <a:pt x="333" y="347"/>
                    <a:pt x="333" y="347"/>
                    <a:pt x="333" y="347"/>
                  </a:cubicBezTo>
                  <a:cubicBezTo>
                    <a:pt x="336" y="348"/>
                    <a:pt x="338" y="348"/>
                    <a:pt x="341" y="348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47" y="348"/>
                    <a:pt x="352" y="346"/>
                    <a:pt x="356" y="342"/>
                  </a:cubicBezTo>
                  <a:cubicBezTo>
                    <a:pt x="362" y="337"/>
                    <a:pt x="365" y="329"/>
                    <a:pt x="365" y="32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B0BD0CFC-A136-ED42-9C41-34B01CEF963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07687" y="4264944"/>
              <a:ext cx="598248" cy="592144"/>
            </a:xfrm>
            <a:custGeom>
              <a:avLst/>
              <a:gdLst>
                <a:gd name="T0" fmla="*/ 115 w 382"/>
                <a:gd name="T1" fmla="*/ 151 h 378"/>
                <a:gd name="T2" fmla="*/ 227 w 382"/>
                <a:gd name="T3" fmla="*/ 189 h 378"/>
                <a:gd name="T4" fmla="*/ 195 w 382"/>
                <a:gd name="T5" fmla="*/ 145 h 378"/>
                <a:gd name="T6" fmla="*/ 187 w 382"/>
                <a:gd name="T7" fmla="*/ 233 h 378"/>
                <a:gd name="T8" fmla="*/ 90 w 382"/>
                <a:gd name="T9" fmla="*/ 147 h 378"/>
                <a:gd name="T10" fmla="*/ 38 w 382"/>
                <a:gd name="T11" fmla="*/ 136 h 378"/>
                <a:gd name="T12" fmla="*/ 40 w 382"/>
                <a:gd name="T13" fmla="*/ 60 h 378"/>
                <a:gd name="T14" fmla="*/ 90 w 382"/>
                <a:gd name="T15" fmla="*/ 28 h 378"/>
                <a:gd name="T16" fmla="*/ 154 w 382"/>
                <a:gd name="T17" fmla="*/ 0 h 378"/>
                <a:gd name="T18" fmla="*/ 224 w 382"/>
                <a:gd name="T19" fmla="*/ 127 h 378"/>
                <a:gd name="T20" fmla="*/ 184 w 382"/>
                <a:gd name="T21" fmla="*/ 134 h 378"/>
                <a:gd name="T22" fmla="*/ 121 w 382"/>
                <a:gd name="T23" fmla="*/ 140 h 378"/>
                <a:gd name="T24" fmla="*/ 132 w 382"/>
                <a:gd name="T25" fmla="*/ 128 h 378"/>
                <a:gd name="T26" fmla="*/ 171 w 382"/>
                <a:gd name="T27" fmla="*/ 124 h 378"/>
                <a:gd name="T28" fmla="*/ 198 w 382"/>
                <a:gd name="T29" fmla="*/ 121 h 378"/>
                <a:gd name="T30" fmla="*/ 222 w 382"/>
                <a:gd name="T31" fmla="*/ 93 h 378"/>
                <a:gd name="T32" fmla="*/ 190 w 382"/>
                <a:gd name="T33" fmla="*/ 51 h 378"/>
                <a:gd name="T34" fmla="*/ 118 w 382"/>
                <a:gd name="T35" fmla="*/ 38 h 378"/>
                <a:gd name="T36" fmla="*/ 90 w 382"/>
                <a:gd name="T37" fmla="*/ 44 h 378"/>
                <a:gd name="T38" fmla="*/ 55 w 382"/>
                <a:gd name="T39" fmla="*/ 78 h 378"/>
                <a:gd name="T40" fmla="*/ 39 w 382"/>
                <a:gd name="T41" fmla="*/ 76 h 378"/>
                <a:gd name="T42" fmla="*/ 39 w 382"/>
                <a:gd name="T43" fmla="*/ 120 h 378"/>
                <a:gd name="T44" fmla="*/ 64 w 382"/>
                <a:gd name="T45" fmla="*/ 121 h 378"/>
                <a:gd name="T46" fmla="*/ 113 w 382"/>
                <a:gd name="T47" fmla="*/ 126 h 378"/>
                <a:gd name="T48" fmla="*/ 341 w 382"/>
                <a:gd name="T49" fmla="*/ 364 h 378"/>
                <a:gd name="T50" fmla="*/ 293 w 382"/>
                <a:gd name="T51" fmla="*/ 378 h 378"/>
                <a:gd name="T52" fmla="*/ 235 w 382"/>
                <a:gd name="T53" fmla="*/ 374 h 378"/>
                <a:gd name="T54" fmla="*/ 182 w 382"/>
                <a:gd name="T55" fmla="*/ 363 h 378"/>
                <a:gd name="T56" fmla="*/ 182 w 382"/>
                <a:gd name="T57" fmla="*/ 287 h 378"/>
                <a:gd name="T58" fmla="*/ 232 w 382"/>
                <a:gd name="T59" fmla="*/ 255 h 378"/>
                <a:gd name="T60" fmla="*/ 295 w 382"/>
                <a:gd name="T61" fmla="*/ 227 h 378"/>
                <a:gd name="T62" fmla="*/ 381 w 382"/>
                <a:gd name="T63" fmla="*/ 320 h 378"/>
                <a:gd name="T64" fmla="*/ 335 w 382"/>
                <a:gd name="T65" fmla="*/ 288 h 378"/>
                <a:gd name="T66" fmla="*/ 295 w 382"/>
                <a:gd name="T67" fmla="*/ 243 h 378"/>
                <a:gd name="T68" fmla="*/ 242 w 382"/>
                <a:gd name="T69" fmla="*/ 273 h 378"/>
                <a:gd name="T70" fmla="*/ 202 w 382"/>
                <a:gd name="T71" fmla="*/ 292 h 378"/>
                <a:gd name="T72" fmla="*/ 182 w 382"/>
                <a:gd name="T73" fmla="*/ 303 h 378"/>
                <a:gd name="T74" fmla="*/ 181 w 382"/>
                <a:gd name="T75" fmla="*/ 347 h 378"/>
                <a:gd name="T76" fmla="*/ 199 w 382"/>
                <a:gd name="T77" fmla="*/ 342 h 378"/>
                <a:gd name="T78" fmla="*/ 235 w 382"/>
                <a:gd name="T79" fmla="*/ 358 h 378"/>
                <a:gd name="T80" fmla="*/ 275 w 382"/>
                <a:gd name="T81" fmla="*/ 355 h 378"/>
                <a:gd name="T82" fmla="*/ 314 w 382"/>
                <a:gd name="T83" fmla="*/ 351 h 378"/>
                <a:gd name="T84" fmla="*/ 341 w 382"/>
                <a:gd name="T85" fmla="*/ 348 h 378"/>
                <a:gd name="T86" fmla="*/ 365 w 382"/>
                <a:gd name="T87" fmla="*/ 32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2" h="378">
                  <a:moveTo>
                    <a:pt x="187" y="233"/>
                  </a:moveTo>
                  <a:cubicBezTo>
                    <a:pt x="107" y="153"/>
                    <a:pt x="107" y="153"/>
                    <a:pt x="107" y="153"/>
                  </a:cubicBezTo>
                  <a:cubicBezTo>
                    <a:pt x="110" y="153"/>
                    <a:pt x="113" y="152"/>
                    <a:pt x="115" y="151"/>
                  </a:cubicBezTo>
                  <a:cubicBezTo>
                    <a:pt x="190" y="225"/>
                    <a:pt x="190" y="225"/>
                    <a:pt x="190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189"/>
                    <a:pt x="227" y="189"/>
                    <a:pt x="227" y="18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3" y="144"/>
                    <a:pt x="184" y="143"/>
                    <a:pt x="184" y="142"/>
                  </a:cubicBezTo>
                  <a:cubicBezTo>
                    <a:pt x="188" y="144"/>
                    <a:pt x="191" y="145"/>
                    <a:pt x="195" y="145"/>
                  </a:cubicBezTo>
                  <a:cubicBezTo>
                    <a:pt x="235" y="185"/>
                    <a:pt x="235" y="185"/>
                    <a:pt x="235" y="185"/>
                  </a:cubicBezTo>
                  <a:cubicBezTo>
                    <a:pt x="235" y="233"/>
                    <a:pt x="235" y="233"/>
                    <a:pt x="235" y="233"/>
                  </a:cubicBezTo>
                  <a:lnTo>
                    <a:pt x="187" y="233"/>
                  </a:lnTo>
                  <a:close/>
                  <a:moveTo>
                    <a:pt x="121" y="140"/>
                  </a:moveTo>
                  <a:cubicBezTo>
                    <a:pt x="113" y="145"/>
                    <a:pt x="103" y="147"/>
                    <a:pt x="92" y="147"/>
                  </a:cubicBezTo>
                  <a:cubicBezTo>
                    <a:pt x="91" y="147"/>
                    <a:pt x="91" y="147"/>
                    <a:pt x="90" y="147"/>
                  </a:cubicBezTo>
                  <a:cubicBezTo>
                    <a:pt x="76" y="147"/>
                    <a:pt x="62" y="142"/>
                    <a:pt x="53" y="134"/>
                  </a:cubicBezTo>
                  <a:cubicBezTo>
                    <a:pt x="49" y="135"/>
                    <a:pt x="44" y="136"/>
                    <a:pt x="39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17" y="136"/>
                    <a:pt x="0" y="118"/>
                    <a:pt x="0" y="97"/>
                  </a:cubicBezTo>
                  <a:cubicBezTo>
                    <a:pt x="1" y="76"/>
                    <a:pt x="18" y="60"/>
                    <a:pt x="39" y="60"/>
                  </a:cubicBezTo>
                  <a:cubicBezTo>
                    <a:pt x="39" y="60"/>
                    <a:pt x="39" y="60"/>
                    <a:pt x="40" y="60"/>
                  </a:cubicBezTo>
                  <a:cubicBezTo>
                    <a:pt x="41" y="60"/>
                    <a:pt x="43" y="60"/>
                    <a:pt x="44" y="60"/>
                  </a:cubicBezTo>
                  <a:cubicBezTo>
                    <a:pt x="50" y="41"/>
                    <a:pt x="68" y="28"/>
                    <a:pt x="89" y="28"/>
                  </a:cubicBezTo>
                  <a:cubicBezTo>
                    <a:pt x="89" y="28"/>
                    <a:pt x="90" y="28"/>
                    <a:pt x="90" y="28"/>
                  </a:cubicBezTo>
                  <a:cubicBezTo>
                    <a:pt x="95" y="28"/>
                    <a:pt x="100" y="29"/>
                    <a:pt x="104" y="31"/>
                  </a:cubicBezTo>
                  <a:cubicBezTo>
                    <a:pt x="114" y="12"/>
                    <a:pt x="132" y="0"/>
                    <a:pt x="152" y="0"/>
                  </a:cubicBezTo>
                  <a:cubicBezTo>
                    <a:pt x="153" y="0"/>
                    <a:pt x="153" y="0"/>
                    <a:pt x="154" y="0"/>
                  </a:cubicBezTo>
                  <a:cubicBezTo>
                    <a:pt x="180" y="0"/>
                    <a:pt x="202" y="21"/>
                    <a:pt x="206" y="48"/>
                  </a:cubicBezTo>
                  <a:cubicBezTo>
                    <a:pt x="225" y="52"/>
                    <a:pt x="239" y="71"/>
                    <a:pt x="238" y="93"/>
                  </a:cubicBezTo>
                  <a:cubicBezTo>
                    <a:pt x="238" y="106"/>
                    <a:pt x="233" y="118"/>
                    <a:pt x="224" y="127"/>
                  </a:cubicBezTo>
                  <a:cubicBezTo>
                    <a:pt x="217" y="134"/>
                    <a:pt x="208" y="137"/>
                    <a:pt x="198" y="137"/>
                  </a:cubicBezTo>
                  <a:cubicBezTo>
                    <a:pt x="198" y="137"/>
                    <a:pt x="198" y="137"/>
                    <a:pt x="197" y="137"/>
                  </a:cubicBezTo>
                  <a:cubicBezTo>
                    <a:pt x="193" y="137"/>
                    <a:pt x="188" y="136"/>
                    <a:pt x="184" y="134"/>
                  </a:cubicBezTo>
                  <a:cubicBezTo>
                    <a:pt x="176" y="145"/>
                    <a:pt x="163" y="151"/>
                    <a:pt x="150" y="151"/>
                  </a:cubicBezTo>
                  <a:cubicBezTo>
                    <a:pt x="149" y="151"/>
                    <a:pt x="149" y="151"/>
                    <a:pt x="149" y="151"/>
                  </a:cubicBezTo>
                  <a:cubicBezTo>
                    <a:pt x="138" y="151"/>
                    <a:pt x="129" y="147"/>
                    <a:pt x="121" y="140"/>
                  </a:cubicBezTo>
                  <a:close/>
                  <a:moveTo>
                    <a:pt x="113" y="126"/>
                  </a:moveTo>
                  <a:cubicBezTo>
                    <a:pt x="123" y="121"/>
                    <a:pt x="123" y="121"/>
                    <a:pt x="123" y="121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7" y="133"/>
                    <a:pt x="143" y="135"/>
                    <a:pt x="149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8" y="135"/>
                    <a:pt x="166" y="131"/>
                    <a:pt x="171" y="124"/>
                  </a:cubicBezTo>
                  <a:cubicBezTo>
                    <a:pt x="179" y="115"/>
                    <a:pt x="179" y="115"/>
                    <a:pt x="179" y="115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93" y="121"/>
                    <a:pt x="195" y="121"/>
                    <a:pt x="198" y="121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204" y="121"/>
                    <a:pt x="209" y="119"/>
                    <a:pt x="213" y="115"/>
                  </a:cubicBezTo>
                  <a:cubicBezTo>
                    <a:pt x="219" y="110"/>
                    <a:pt x="222" y="102"/>
                    <a:pt x="222" y="93"/>
                  </a:cubicBezTo>
                  <a:cubicBezTo>
                    <a:pt x="223" y="79"/>
                    <a:pt x="214" y="66"/>
                    <a:pt x="203" y="64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87" y="31"/>
                    <a:pt x="172" y="16"/>
                    <a:pt x="153" y="16"/>
                  </a:cubicBezTo>
                  <a:cubicBezTo>
                    <a:pt x="153" y="16"/>
                    <a:pt x="153" y="16"/>
                    <a:pt x="152" y="16"/>
                  </a:cubicBezTo>
                  <a:cubicBezTo>
                    <a:pt x="138" y="16"/>
                    <a:pt x="125" y="24"/>
                    <a:pt x="118" y="38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5"/>
                    <a:pt x="93" y="44"/>
                    <a:pt x="90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5" y="44"/>
                    <a:pt x="63" y="53"/>
                    <a:pt x="59" y="65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6"/>
                    <a:pt x="40" y="76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27" y="76"/>
                    <a:pt x="16" y="86"/>
                    <a:pt x="16" y="97"/>
                  </a:cubicBezTo>
                  <a:cubicBezTo>
                    <a:pt x="16" y="110"/>
                    <a:pt x="26" y="120"/>
                    <a:pt x="38" y="120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2" y="120"/>
                    <a:pt x="45" y="120"/>
                    <a:pt x="47" y="119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64" y="121"/>
                    <a:pt x="64" y="121"/>
                    <a:pt x="64" y="121"/>
                  </a:cubicBezTo>
                  <a:cubicBezTo>
                    <a:pt x="70" y="127"/>
                    <a:pt x="80" y="131"/>
                    <a:pt x="91" y="131"/>
                  </a:cubicBezTo>
                  <a:cubicBezTo>
                    <a:pt x="91" y="131"/>
                    <a:pt x="92" y="131"/>
                    <a:pt x="92" y="131"/>
                  </a:cubicBezTo>
                  <a:cubicBezTo>
                    <a:pt x="100" y="131"/>
                    <a:pt x="107" y="129"/>
                    <a:pt x="113" y="126"/>
                  </a:cubicBezTo>
                  <a:close/>
                  <a:moveTo>
                    <a:pt x="381" y="320"/>
                  </a:moveTo>
                  <a:cubicBezTo>
                    <a:pt x="381" y="333"/>
                    <a:pt x="376" y="345"/>
                    <a:pt x="367" y="354"/>
                  </a:cubicBezTo>
                  <a:cubicBezTo>
                    <a:pt x="360" y="361"/>
                    <a:pt x="351" y="364"/>
                    <a:pt x="341" y="364"/>
                  </a:cubicBezTo>
                  <a:cubicBezTo>
                    <a:pt x="341" y="364"/>
                    <a:pt x="341" y="364"/>
                    <a:pt x="340" y="364"/>
                  </a:cubicBezTo>
                  <a:cubicBezTo>
                    <a:pt x="336" y="364"/>
                    <a:pt x="331" y="363"/>
                    <a:pt x="327" y="361"/>
                  </a:cubicBezTo>
                  <a:cubicBezTo>
                    <a:pt x="319" y="372"/>
                    <a:pt x="306" y="378"/>
                    <a:pt x="293" y="378"/>
                  </a:cubicBezTo>
                  <a:cubicBezTo>
                    <a:pt x="292" y="378"/>
                    <a:pt x="292" y="378"/>
                    <a:pt x="292" y="378"/>
                  </a:cubicBezTo>
                  <a:cubicBezTo>
                    <a:pt x="281" y="378"/>
                    <a:pt x="272" y="374"/>
                    <a:pt x="264" y="367"/>
                  </a:cubicBezTo>
                  <a:cubicBezTo>
                    <a:pt x="256" y="372"/>
                    <a:pt x="246" y="374"/>
                    <a:pt x="235" y="374"/>
                  </a:cubicBezTo>
                  <a:cubicBezTo>
                    <a:pt x="234" y="374"/>
                    <a:pt x="234" y="374"/>
                    <a:pt x="233" y="374"/>
                  </a:cubicBezTo>
                  <a:cubicBezTo>
                    <a:pt x="219" y="374"/>
                    <a:pt x="205" y="369"/>
                    <a:pt x="196" y="361"/>
                  </a:cubicBezTo>
                  <a:cubicBezTo>
                    <a:pt x="192" y="362"/>
                    <a:pt x="187" y="363"/>
                    <a:pt x="182" y="363"/>
                  </a:cubicBezTo>
                  <a:cubicBezTo>
                    <a:pt x="181" y="363"/>
                    <a:pt x="181" y="363"/>
                    <a:pt x="181" y="363"/>
                  </a:cubicBezTo>
                  <a:cubicBezTo>
                    <a:pt x="160" y="363"/>
                    <a:pt x="143" y="345"/>
                    <a:pt x="143" y="324"/>
                  </a:cubicBezTo>
                  <a:cubicBezTo>
                    <a:pt x="144" y="303"/>
                    <a:pt x="161" y="287"/>
                    <a:pt x="182" y="287"/>
                  </a:cubicBezTo>
                  <a:cubicBezTo>
                    <a:pt x="182" y="287"/>
                    <a:pt x="182" y="287"/>
                    <a:pt x="183" y="287"/>
                  </a:cubicBezTo>
                  <a:cubicBezTo>
                    <a:pt x="184" y="287"/>
                    <a:pt x="186" y="287"/>
                    <a:pt x="187" y="287"/>
                  </a:cubicBezTo>
                  <a:cubicBezTo>
                    <a:pt x="193" y="268"/>
                    <a:pt x="211" y="255"/>
                    <a:pt x="232" y="255"/>
                  </a:cubicBezTo>
                  <a:cubicBezTo>
                    <a:pt x="232" y="255"/>
                    <a:pt x="233" y="255"/>
                    <a:pt x="233" y="255"/>
                  </a:cubicBezTo>
                  <a:cubicBezTo>
                    <a:pt x="238" y="255"/>
                    <a:pt x="243" y="256"/>
                    <a:pt x="247" y="258"/>
                  </a:cubicBezTo>
                  <a:cubicBezTo>
                    <a:pt x="257" y="239"/>
                    <a:pt x="275" y="227"/>
                    <a:pt x="295" y="227"/>
                  </a:cubicBezTo>
                  <a:cubicBezTo>
                    <a:pt x="296" y="227"/>
                    <a:pt x="296" y="227"/>
                    <a:pt x="297" y="227"/>
                  </a:cubicBezTo>
                  <a:cubicBezTo>
                    <a:pt x="323" y="227"/>
                    <a:pt x="345" y="248"/>
                    <a:pt x="349" y="275"/>
                  </a:cubicBezTo>
                  <a:cubicBezTo>
                    <a:pt x="368" y="279"/>
                    <a:pt x="382" y="298"/>
                    <a:pt x="381" y="320"/>
                  </a:cubicBezTo>
                  <a:close/>
                  <a:moveTo>
                    <a:pt x="365" y="320"/>
                  </a:moveTo>
                  <a:cubicBezTo>
                    <a:pt x="366" y="306"/>
                    <a:pt x="357" y="293"/>
                    <a:pt x="346" y="291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3" y="278"/>
                    <a:pt x="333" y="278"/>
                    <a:pt x="333" y="278"/>
                  </a:cubicBezTo>
                  <a:cubicBezTo>
                    <a:pt x="330" y="258"/>
                    <a:pt x="315" y="243"/>
                    <a:pt x="296" y="243"/>
                  </a:cubicBezTo>
                  <a:cubicBezTo>
                    <a:pt x="296" y="243"/>
                    <a:pt x="296" y="243"/>
                    <a:pt x="295" y="243"/>
                  </a:cubicBezTo>
                  <a:cubicBezTo>
                    <a:pt x="281" y="243"/>
                    <a:pt x="268" y="251"/>
                    <a:pt x="261" y="265"/>
                  </a:cubicBezTo>
                  <a:cubicBezTo>
                    <a:pt x="255" y="277"/>
                    <a:pt x="255" y="277"/>
                    <a:pt x="255" y="277"/>
                  </a:cubicBezTo>
                  <a:cubicBezTo>
                    <a:pt x="242" y="273"/>
                    <a:pt x="242" y="273"/>
                    <a:pt x="242" y="273"/>
                  </a:cubicBezTo>
                  <a:cubicBezTo>
                    <a:pt x="239" y="272"/>
                    <a:pt x="236" y="271"/>
                    <a:pt x="233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18" y="271"/>
                    <a:pt x="206" y="280"/>
                    <a:pt x="202" y="292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4" y="303"/>
                    <a:pt x="183" y="303"/>
                    <a:pt x="182" y="303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70" y="303"/>
                    <a:pt x="159" y="313"/>
                    <a:pt x="159" y="324"/>
                  </a:cubicBezTo>
                  <a:cubicBezTo>
                    <a:pt x="159" y="337"/>
                    <a:pt x="169" y="347"/>
                    <a:pt x="181" y="347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185" y="347"/>
                    <a:pt x="188" y="347"/>
                    <a:pt x="190" y="346"/>
                  </a:cubicBezTo>
                  <a:cubicBezTo>
                    <a:pt x="199" y="342"/>
                    <a:pt x="199" y="342"/>
                    <a:pt x="199" y="342"/>
                  </a:cubicBezTo>
                  <a:cubicBezTo>
                    <a:pt x="207" y="348"/>
                    <a:pt x="207" y="348"/>
                    <a:pt x="207" y="348"/>
                  </a:cubicBezTo>
                  <a:cubicBezTo>
                    <a:pt x="213" y="354"/>
                    <a:pt x="223" y="358"/>
                    <a:pt x="234" y="358"/>
                  </a:cubicBezTo>
                  <a:cubicBezTo>
                    <a:pt x="234" y="358"/>
                    <a:pt x="235" y="358"/>
                    <a:pt x="235" y="358"/>
                  </a:cubicBezTo>
                  <a:cubicBezTo>
                    <a:pt x="243" y="358"/>
                    <a:pt x="250" y="356"/>
                    <a:pt x="256" y="353"/>
                  </a:cubicBezTo>
                  <a:cubicBezTo>
                    <a:pt x="266" y="348"/>
                    <a:pt x="266" y="348"/>
                    <a:pt x="266" y="348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80" y="360"/>
                    <a:pt x="286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301" y="362"/>
                    <a:pt x="309" y="358"/>
                    <a:pt x="314" y="351"/>
                  </a:cubicBezTo>
                  <a:cubicBezTo>
                    <a:pt x="322" y="342"/>
                    <a:pt x="322" y="342"/>
                    <a:pt x="322" y="342"/>
                  </a:cubicBezTo>
                  <a:cubicBezTo>
                    <a:pt x="333" y="347"/>
                    <a:pt x="333" y="347"/>
                    <a:pt x="333" y="347"/>
                  </a:cubicBezTo>
                  <a:cubicBezTo>
                    <a:pt x="336" y="348"/>
                    <a:pt x="338" y="348"/>
                    <a:pt x="341" y="348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47" y="348"/>
                    <a:pt x="352" y="346"/>
                    <a:pt x="356" y="342"/>
                  </a:cubicBezTo>
                  <a:cubicBezTo>
                    <a:pt x="362" y="337"/>
                    <a:pt x="365" y="329"/>
                    <a:pt x="365" y="32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AA0E32-5356-E04E-A976-1917C1134880}"/>
              </a:ext>
            </a:extLst>
          </p:cNvPr>
          <p:cNvGrpSpPr/>
          <p:nvPr/>
        </p:nvGrpSpPr>
        <p:grpSpPr>
          <a:xfrm>
            <a:off x="2084510" y="4208818"/>
            <a:ext cx="2514600" cy="2336800"/>
            <a:chOff x="5266117" y="4032477"/>
            <a:chExt cx="2514600" cy="23368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4F02310-DE9F-6249-908E-D0B2158A7A75}"/>
                </a:ext>
              </a:extLst>
            </p:cNvPr>
            <p:cNvSpPr/>
            <p:nvPr/>
          </p:nvSpPr>
          <p:spPr>
            <a:xfrm>
              <a:off x="5266117" y="4032477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C6C7AE-B696-0744-88B0-4DBD82318EC7}"/>
                </a:ext>
              </a:extLst>
            </p:cNvPr>
            <p:cNvSpPr txBox="1"/>
            <p:nvPr/>
          </p:nvSpPr>
          <p:spPr>
            <a:xfrm>
              <a:off x="5749602" y="4966537"/>
              <a:ext cx="1597158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Audit Log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A5897D8-90CC-244C-B7CB-0A4EC116029F}"/>
                </a:ext>
              </a:extLst>
            </p:cNvPr>
            <p:cNvSpPr/>
            <p:nvPr/>
          </p:nvSpPr>
          <p:spPr>
            <a:xfrm>
              <a:off x="5266117" y="5377282"/>
              <a:ext cx="25146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Operations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recorded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for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audit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29E0F0F-EA5C-B142-8067-ED19DA4A396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472045" y="5303302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1D85635-2887-3B4A-A740-D3F4D7FF6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95D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6552" y="4163072"/>
              <a:ext cx="729104" cy="66713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A6D81A2-F56D-004F-A939-15D6C1AF90A9}"/>
              </a:ext>
            </a:extLst>
          </p:cNvPr>
          <p:cNvGrpSpPr/>
          <p:nvPr/>
        </p:nvGrpSpPr>
        <p:grpSpPr>
          <a:xfrm>
            <a:off x="7839504" y="1615554"/>
            <a:ext cx="2514601" cy="2360468"/>
            <a:chOff x="7986645" y="4032477"/>
            <a:chExt cx="2514601" cy="236046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D0D7A4B-DDFA-EB4A-9CEE-49A876612498}"/>
                </a:ext>
              </a:extLst>
            </p:cNvPr>
            <p:cNvSpPr/>
            <p:nvPr/>
          </p:nvSpPr>
          <p:spPr>
            <a:xfrm>
              <a:off x="7986646" y="4032477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D20A156-50CF-994F-8932-3788F6174DC4}"/>
                </a:ext>
              </a:extLst>
            </p:cNvPr>
            <p:cNvSpPr txBox="1"/>
            <p:nvPr/>
          </p:nvSpPr>
          <p:spPr>
            <a:xfrm>
              <a:off x="8151746" y="4966537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Internationalization</a:t>
              </a:r>
              <a:endParaRPr kumimoji="0" lang="en-US" sz="1798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AFAA02E-A80F-7F4C-A893-55EB77A565A1}"/>
                </a:ext>
              </a:extLst>
            </p:cNvPr>
            <p:cNvSpPr/>
            <p:nvPr/>
          </p:nvSpPr>
          <p:spPr>
            <a:xfrm>
              <a:off x="7986645" y="5377282"/>
              <a:ext cx="251460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English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中文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Español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opolis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Français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opolis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Português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 do </a:t>
              </a:r>
              <a:r>
                <a:rPr kumimoji="0" lang="en-US" altLang="zh-CN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opolis" pitchFamily="2" charset="0"/>
                  <a:ea typeface="等线" panose="02010600030101010101" pitchFamily="2" charset="-122"/>
                  <a:cs typeface="Arial" panose="020B0604020202020204" pitchFamily="34" charset="0"/>
                </a:rPr>
                <a:t>Brasil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opolis" pitchFamily="2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47716A-E38D-0F47-B916-21077886F42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151746" y="5290052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86A464-B5FA-B14A-9296-2D178B835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rgbClr val="0095D3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8825635" y="4087546"/>
              <a:ext cx="823922" cy="82392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0B8A5B2-56B3-5E4D-AB2A-C37B71D42128}"/>
              </a:ext>
            </a:extLst>
          </p:cNvPr>
          <p:cNvGrpSpPr/>
          <p:nvPr/>
        </p:nvGrpSpPr>
        <p:grpSpPr>
          <a:xfrm>
            <a:off x="2084510" y="1615554"/>
            <a:ext cx="2514600" cy="2336800"/>
            <a:chOff x="2562748" y="1487323"/>
            <a:chExt cx="2514600" cy="23368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42165F-B6ED-D047-8F46-2E4AD3FA201E}"/>
                </a:ext>
              </a:extLst>
            </p:cNvPr>
            <p:cNvSpPr/>
            <p:nvPr/>
          </p:nvSpPr>
          <p:spPr>
            <a:xfrm>
              <a:off x="2562748" y="1487323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257C54C-9051-1D47-90A6-764591D7A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0095D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8015" y="1645937"/>
              <a:ext cx="616833" cy="61683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53C1FB9-52E9-9F4C-B4BB-02F27F70F4D4}"/>
                </a:ext>
              </a:extLst>
            </p:cNvPr>
            <p:cNvSpPr txBox="1"/>
            <p:nvPr/>
          </p:nvSpPr>
          <p:spPr>
            <a:xfrm>
              <a:off x="2727848" y="2421383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Web Portal</a:t>
              </a:r>
              <a:endParaRPr kumimoji="0" lang="en-US" sz="1798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899DF21-5EFA-AD44-BB2F-AEE5759EF2E3}"/>
                </a:ext>
              </a:extLst>
            </p:cNvPr>
            <p:cNvSpPr/>
            <p:nvPr/>
          </p:nvSpPr>
          <p:spPr>
            <a:xfrm>
              <a:off x="2562748" y="2882928"/>
              <a:ext cx="2514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Based on open source Clarity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Image operation full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capabilities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Batch operations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727D617-DA90-1443-96F2-146D488255E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727848" y="2744898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435ED1A-2046-7D4E-A221-E36786072EE7}"/>
              </a:ext>
            </a:extLst>
          </p:cNvPr>
          <p:cNvGrpSpPr/>
          <p:nvPr/>
        </p:nvGrpSpPr>
        <p:grpSpPr>
          <a:xfrm>
            <a:off x="4962007" y="1615554"/>
            <a:ext cx="2514600" cy="2336800"/>
            <a:chOff x="5266117" y="1487323"/>
            <a:chExt cx="2514600" cy="23368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47D7DA3-315F-D54C-83A7-07E0DBA76381}"/>
                </a:ext>
              </a:extLst>
            </p:cNvPr>
            <p:cNvSpPr/>
            <p:nvPr/>
          </p:nvSpPr>
          <p:spPr>
            <a:xfrm>
              <a:off x="5266117" y="1487323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F17DB72-13EB-AD48-BE2D-B3D07A72B95B}"/>
                </a:ext>
              </a:extLst>
            </p:cNvPr>
            <p:cNvSpPr txBox="1"/>
            <p:nvPr/>
          </p:nvSpPr>
          <p:spPr>
            <a:xfrm>
              <a:off x="5749602" y="2421383"/>
              <a:ext cx="1597158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Restful</a:t>
              </a:r>
              <a:r>
                <a:rPr kumimoji="0" lang="zh-CN" altLang="en-US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API</a:t>
              </a:r>
              <a:endParaRPr kumimoji="0" lang="en-US" sz="1798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FE0F14E-30CD-7444-805F-F8D921523A4D}"/>
                </a:ext>
              </a:extLst>
            </p:cNvPr>
            <p:cNvSpPr/>
            <p:nvPr/>
          </p:nvSpPr>
          <p:spPr>
            <a:xfrm>
              <a:off x="5266117" y="2882928"/>
              <a:ext cx="25146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Complete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API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for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integration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Swagger API doc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E8CA3BC-790A-BA4B-B5AB-B95CAA89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0095D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14615" y="1617918"/>
              <a:ext cx="667130" cy="667130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AC35824-4AE4-BB4C-94C6-E3968A769FC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472045" y="2758148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3960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1987-3684-C940-BCB8-1F9D2D2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35C92E-28DA-404F-BAC5-C2810372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0165" y="7876286"/>
            <a:ext cx="4114800" cy="365125"/>
          </a:xfrm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726C2D2-9352-BA4B-B8CE-9A7A315C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2165" y="7876286"/>
            <a:ext cx="2741612" cy="365125"/>
          </a:xfrm>
        </p:spPr>
        <p:txBody>
          <a:bodyPr/>
          <a:lstStyle/>
          <a:p>
            <a:fld id="{AA3BFF16-A69A-EE4D-A519-A9A8538A610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100">
            <a:extLst>
              <a:ext uri="{FF2B5EF4-FFF2-40B4-BE49-F238E27FC236}">
                <a16:creationId xmlns:a16="http://schemas.microsoft.com/office/drawing/2014/main" id="{858AD8C0-C05D-554A-93E6-5F1E9AFD24F8}"/>
              </a:ext>
            </a:extLst>
          </p:cNvPr>
          <p:cNvSpPr/>
          <p:nvPr/>
        </p:nvSpPr>
        <p:spPr>
          <a:xfrm>
            <a:off x="1827665" y="2747122"/>
            <a:ext cx="7523976" cy="315577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2" tIns="91402" rIns="91402" bIns="91402" anchor="ctr" anchorCtr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103">
            <a:extLst>
              <a:ext uri="{FF2B5EF4-FFF2-40B4-BE49-F238E27FC236}">
                <a16:creationId xmlns:a16="http://schemas.microsoft.com/office/drawing/2014/main" id="{0F56BC23-87B6-CE47-A595-DB62F365EAC5}"/>
              </a:ext>
            </a:extLst>
          </p:cNvPr>
          <p:cNvSpPr/>
          <p:nvPr/>
        </p:nvSpPr>
        <p:spPr>
          <a:xfrm>
            <a:off x="1942421" y="2862712"/>
            <a:ext cx="7111522" cy="46128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  <a:effectLst>
            <a:outerShdw blurRad="57150" dist="19050" dir="540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Routing</a:t>
            </a:r>
            <a:endParaRPr sz="13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Shape 104">
            <a:extLst>
              <a:ext uri="{FF2B5EF4-FFF2-40B4-BE49-F238E27FC236}">
                <a16:creationId xmlns:a16="http://schemas.microsoft.com/office/drawing/2014/main" id="{94DE5E6D-1A97-7A40-8F06-558E47E78377}"/>
              </a:ext>
            </a:extLst>
          </p:cNvPr>
          <p:cNvSpPr/>
          <p:nvPr/>
        </p:nvSpPr>
        <p:spPr>
          <a:xfrm>
            <a:off x="1942422" y="3465950"/>
            <a:ext cx="6253744" cy="732709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Core Service </a:t>
            </a:r>
          </a:p>
          <a:p>
            <a:pPr algn="ctr"/>
            <a:r>
              <a:rPr 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(API/</a:t>
            </a:r>
            <a:r>
              <a:rPr lang="en-US" sz="1400" b="1" dirty="0" err="1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Auth</a:t>
            </a:r>
            <a:r>
              <a:rPr 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/GUI</a:t>
            </a: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/Chart</a:t>
            </a:r>
            <a:r>
              <a:rPr 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)</a:t>
            </a:r>
            <a:endParaRPr sz="14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8" name="Shape 105">
            <a:extLst>
              <a:ext uri="{FF2B5EF4-FFF2-40B4-BE49-F238E27FC236}">
                <a16:creationId xmlns:a16="http://schemas.microsoft.com/office/drawing/2014/main" id="{AEA00017-4348-194E-9826-8D2D2DC200AD}"/>
              </a:ext>
            </a:extLst>
          </p:cNvPr>
          <p:cNvSpPr/>
          <p:nvPr/>
        </p:nvSpPr>
        <p:spPr>
          <a:xfrm>
            <a:off x="1947736" y="4340878"/>
            <a:ext cx="864675" cy="1453421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Registry</a:t>
            </a:r>
            <a:endParaRPr sz="10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Shape 106">
            <a:extLst>
              <a:ext uri="{FF2B5EF4-FFF2-40B4-BE49-F238E27FC236}">
                <a16:creationId xmlns:a16="http://schemas.microsoft.com/office/drawing/2014/main" id="{02C82919-951E-E64A-AAF3-8A6E55234E3C}"/>
              </a:ext>
            </a:extLst>
          </p:cNvPr>
          <p:cNvSpPr/>
          <p:nvPr/>
        </p:nvSpPr>
        <p:spPr>
          <a:xfrm>
            <a:off x="8346911" y="3465948"/>
            <a:ext cx="706916" cy="1602783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9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Content</a:t>
            </a:r>
            <a:endParaRPr sz="7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107">
            <a:extLst>
              <a:ext uri="{FF2B5EF4-FFF2-40B4-BE49-F238E27FC236}">
                <a16:creationId xmlns:a16="http://schemas.microsoft.com/office/drawing/2014/main" id="{C095CA98-C81E-E14B-9BD4-A4A8422C2622}"/>
              </a:ext>
            </a:extLst>
          </p:cNvPr>
          <p:cNvSpPr/>
          <p:nvPr/>
        </p:nvSpPr>
        <p:spPr>
          <a:xfrm>
            <a:off x="6944236" y="4336274"/>
            <a:ext cx="1251874" cy="732709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Vulnerability Scanning </a:t>
            </a:r>
            <a:endParaRPr sz="8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108">
            <a:extLst>
              <a:ext uri="{FF2B5EF4-FFF2-40B4-BE49-F238E27FC236}">
                <a16:creationId xmlns:a16="http://schemas.microsoft.com/office/drawing/2014/main" id="{132D3772-BA12-9E47-88CE-F22DDDE1C814}"/>
              </a:ext>
            </a:extLst>
          </p:cNvPr>
          <p:cNvSpPr/>
          <p:nvPr/>
        </p:nvSpPr>
        <p:spPr>
          <a:xfrm>
            <a:off x="3917484" y="4336274"/>
            <a:ext cx="1605324" cy="753704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Job Service</a:t>
            </a:r>
            <a:endParaRPr sz="13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Shape 109">
            <a:extLst>
              <a:ext uri="{FF2B5EF4-FFF2-40B4-BE49-F238E27FC236}">
                <a16:creationId xmlns:a16="http://schemas.microsoft.com/office/drawing/2014/main" id="{4855C240-956D-3C4E-A0EB-DE6E5BE52D5D}"/>
              </a:ext>
            </a:extLst>
          </p:cNvPr>
          <p:cNvSpPr/>
          <p:nvPr/>
        </p:nvSpPr>
        <p:spPr>
          <a:xfrm>
            <a:off x="5615968" y="4336274"/>
            <a:ext cx="1234778" cy="732709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Admin Service</a:t>
            </a:r>
            <a:endParaRPr sz="13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Shape 114">
            <a:extLst>
              <a:ext uri="{FF2B5EF4-FFF2-40B4-BE49-F238E27FC236}">
                <a16:creationId xmlns:a16="http://schemas.microsoft.com/office/drawing/2014/main" id="{96AB8683-FE97-A341-88B5-E0399009DB4A}"/>
              </a:ext>
            </a:extLst>
          </p:cNvPr>
          <p:cNvSpPr/>
          <p:nvPr/>
        </p:nvSpPr>
        <p:spPr>
          <a:xfrm>
            <a:off x="5615968" y="5196638"/>
            <a:ext cx="3438004" cy="597744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Database</a:t>
            </a:r>
            <a:endParaRPr sz="9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15">
            <a:extLst>
              <a:ext uri="{FF2B5EF4-FFF2-40B4-BE49-F238E27FC236}">
                <a16:creationId xmlns:a16="http://schemas.microsoft.com/office/drawing/2014/main" id="{EEB1387E-D74F-E940-8133-1B1394B41B1D}"/>
              </a:ext>
            </a:extLst>
          </p:cNvPr>
          <p:cNvSpPr/>
          <p:nvPr/>
        </p:nvSpPr>
        <p:spPr>
          <a:xfrm>
            <a:off x="3917484" y="5196638"/>
            <a:ext cx="1605324" cy="597744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Key/Value Storage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Shape 119">
            <a:extLst>
              <a:ext uri="{FF2B5EF4-FFF2-40B4-BE49-F238E27FC236}">
                <a16:creationId xmlns:a16="http://schemas.microsoft.com/office/drawing/2014/main" id="{28DE960E-10C9-994E-BD6C-EC433924E57E}"/>
              </a:ext>
            </a:extLst>
          </p:cNvPr>
          <p:cNvSpPr/>
          <p:nvPr/>
        </p:nvSpPr>
        <p:spPr>
          <a:xfrm>
            <a:off x="1827665" y="6028990"/>
            <a:ext cx="7523976" cy="356007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or Remote Storage (block, file, object)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Shape 120">
            <a:extLst>
              <a:ext uri="{FF2B5EF4-FFF2-40B4-BE49-F238E27FC236}">
                <a16:creationId xmlns:a16="http://schemas.microsoft.com/office/drawing/2014/main" id="{9FC1805A-D065-1D49-A02C-2DB5E591DA8F}"/>
              </a:ext>
            </a:extLst>
          </p:cNvPr>
          <p:cNvSpPr/>
          <p:nvPr/>
        </p:nvSpPr>
        <p:spPr>
          <a:xfrm>
            <a:off x="3155898" y="1921157"/>
            <a:ext cx="1775837" cy="46128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(GUI/API)</a:t>
            </a:r>
            <a:endParaRPr sz="13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7" name="Shape 121">
            <a:extLst>
              <a:ext uri="{FF2B5EF4-FFF2-40B4-BE49-F238E27FC236}">
                <a16:creationId xmlns:a16="http://schemas.microsoft.com/office/drawing/2014/main" id="{CC99F6E7-9B81-4E49-87BB-EC1C2311BA4D}"/>
              </a:ext>
            </a:extLst>
          </p:cNvPr>
          <p:cNvSpPr/>
          <p:nvPr/>
        </p:nvSpPr>
        <p:spPr>
          <a:xfrm>
            <a:off x="6125501" y="1921157"/>
            <a:ext cx="1775837" cy="46128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Schedulers/Runtimes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8" name="Shape 122">
            <a:extLst>
              <a:ext uri="{FF2B5EF4-FFF2-40B4-BE49-F238E27FC236}">
                <a16:creationId xmlns:a16="http://schemas.microsoft.com/office/drawing/2014/main" id="{2F754354-E5E1-CB4B-85C5-AD7E9BBCD63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043816" y="2382437"/>
            <a:ext cx="0" cy="1083512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Shape 123">
            <a:extLst>
              <a:ext uri="{FF2B5EF4-FFF2-40B4-BE49-F238E27FC236}">
                <a16:creationId xmlns:a16="http://schemas.microsoft.com/office/drawing/2014/main" id="{334025D0-B892-DA40-929E-1B99916FA362}"/>
              </a:ext>
            </a:extLst>
          </p:cNvPr>
          <p:cNvCxnSpPr>
            <a:stCxn id="17" idx="2"/>
          </p:cNvCxnSpPr>
          <p:nvPr/>
        </p:nvCxnSpPr>
        <p:spPr>
          <a:xfrm flipH="1">
            <a:off x="6179036" y="2382437"/>
            <a:ext cx="834383" cy="105632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Shape 126">
            <a:extLst>
              <a:ext uri="{FF2B5EF4-FFF2-40B4-BE49-F238E27FC236}">
                <a16:creationId xmlns:a16="http://schemas.microsoft.com/office/drawing/2014/main" id="{204A9FA8-A879-4744-89AF-1B16DACECCAE}"/>
              </a:ext>
            </a:extLst>
          </p:cNvPr>
          <p:cNvSpPr/>
          <p:nvPr/>
        </p:nvSpPr>
        <p:spPr>
          <a:xfrm>
            <a:off x="450789" y="3473639"/>
            <a:ext cx="944154" cy="763301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LDAP/</a:t>
            </a: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</a:t>
            </a:r>
            <a:endParaRPr sz="12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59B1C4-701E-A54E-8D72-4DE0C82AAE76}"/>
              </a:ext>
            </a:extLst>
          </p:cNvPr>
          <p:cNvGrpSpPr/>
          <p:nvPr/>
        </p:nvGrpSpPr>
        <p:grpSpPr>
          <a:xfrm>
            <a:off x="9963959" y="1630937"/>
            <a:ext cx="1981756" cy="1075202"/>
            <a:chOff x="610870" y="1379199"/>
            <a:chExt cx="2118804" cy="1075202"/>
          </a:xfrm>
        </p:grpSpPr>
        <p:sp>
          <p:nvSpPr>
            <p:cNvPr id="22" name="Shape 110">
              <a:extLst>
                <a:ext uri="{FF2B5EF4-FFF2-40B4-BE49-F238E27FC236}">
                  <a16:creationId xmlns:a16="http://schemas.microsoft.com/office/drawing/2014/main" id="{E66FBA57-E33B-F64E-9767-9A0047AB66E5}"/>
                </a:ext>
              </a:extLst>
            </p:cNvPr>
            <p:cNvSpPr/>
            <p:nvPr/>
          </p:nvSpPr>
          <p:spPr>
            <a:xfrm>
              <a:off x="610870" y="1847535"/>
              <a:ext cx="135265" cy="142463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02" tIns="45688" rIns="91402" bIns="45688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3" name="Shape 111">
              <a:extLst>
                <a:ext uri="{FF2B5EF4-FFF2-40B4-BE49-F238E27FC236}">
                  <a16:creationId xmlns:a16="http://schemas.microsoft.com/office/drawing/2014/main" id="{1FEDDA64-989B-9541-A22E-93C2B24BDD30}"/>
                </a:ext>
              </a:extLst>
            </p:cNvPr>
            <p:cNvSpPr/>
            <p:nvPr/>
          </p:nvSpPr>
          <p:spPr>
            <a:xfrm>
              <a:off x="610870" y="1615064"/>
              <a:ext cx="135265" cy="142463"/>
            </a:xfrm>
            <a:prstGeom prst="roundRect">
              <a:avLst>
                <a:gd name="adj" fmla="val 16667"/>
              </a:avLst>
            </a:prstGeom>
            <a:solidFill>
              <a:srgbClr val="C27BA0"/>
            </a:solidFill>
            <a:ln>
              <a:noFill/>
            </a:ln>
          </p:spPr>
          <p:txBody>
            <a:bodyPr spcFirstLastPara="1" wrap="square" lIns="91402" tIns="45688" rIns="91402" bIns="45688" anchor="ctr" anchorCtr="0">
              <a:noAutofit/>
            </a:bodyPr>
            <a:lstStyle/>
            <a:p>
              <a:pPr algn="ctr"/>
              <a:endParaRPr sz="1200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4" name="Shape 112">
              <a:extLst>
                <a:ext uri="{FF2B5EF4-FFF2-40B4-BE49-F238E27FC236}">
                  <a16:creationId xmlns:a16="http://schemas.microsoft.com/office/drawing/2014/main" id="{86D54F5D-1EC4-5C45-B3E2-CB0CA0BF4436}"/>
                </a:ext>
              </a:extLst>
            </p:cNvPr>
            <p:cNvSpPr txBox="1"/>
            <p:nvPr/>
          </p:nvSpPr>
          <p:spPr>
            <a:xfrm>
              <a:off x="879843" y="1853734"/>
              <a:ext cx="1629775" cy="138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Harbor components</a:t>
              </a:r>
              <a:endParaRPr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5" name="Shape 113">
              <a:extLst>
                <a:ext uri="{FF2B5EF4-FFF2-40B4-BE49-F238E27FC236}">
                  <a16:creationId xmlns:a16="http://schemas.microsoft.com/office/drawing/2014/main" id="{A574C500-B763-2440-93DC-4016529E34DE}"/>
                </a:ext>
              </a:extLst>
            </p:cNvPr>
            <p:cNvSpPr txBox="1"/>
            <p:nvPr/>
          </p:nvSpPr>
          <p:spPr>
            <a:xfrm>
              <a:off x="879846" y="1627779"/>
              <a:ext cx="1629773" cy="133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3rd party components</a:t>
              </a:r>
              <a:endParaRPr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6" name="Shape 117">
              <a:extLst>
                <a:ext uri="{FF2B5EF4-FFF2-40B4-BE49-F238E27FC236}">
                  <a16:creationId xmlns:a16="http://schemas.microsoft.com/office/drawing/2014/main" id="{BF6567B1-3B46-DE46-800F-2248C873059C}"/>
                </a:ext>
              </a:extLst>
            </p:cNvPr>
            <p:cNvSpPr/>
            <p:nvPr/>
          </p:nvSpPr>
          <p:spPr>
            <a:xfrm>
              <a:off x="610870" y="2083398"/>
              <a:ext cx="135265" cy="14246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02" tIns="45688" rIns="91402" bIns="45688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7" name="Shape 118">
              <a:extLst>
                <a:ext uri="{FF2B5EF4-FFF2-40B4-BE49-F238E27FC236}">
                  <a16:creationId xmlns:a16="http://schemas.microsoft.com/office/drawing/2014/main" id="{632890D4-C8D4-7B48-BC14-CDE506543DC5}"/>
                </a:ext>
              </a:extLst>
            </p:cNvPr>
            <p:cNvSpPr txBox="1"/>
            <p:nvPr/>
          </p:nvSpPr>
          <p:spPr>
            <a:xfrm>
              <a:off x="879846" y="2080392"/>
              <a:ext cx="1849828" cy="138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Persistence components</a:t>
              </a:r>
              <a:endParaRPr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" name="Shape 124">
              <a:extLst>
                <a:ext uri="{FF2B5EF4-FFF2-40B4-BE49-F238E27FC236}">
                  <a16:creationId xmlns:a16="http://schemas.microsoft.com/office/drawing/2014/main" id="{F985F948-113D-B24E-AC7E-114F892114F2}"/>
                </a:ext>
              </a:extLst>
            </p:cNvPr>
            <p:cNvSpPr/>
            <p:nvPr/>
          </p:nvSpPr>
          <p:spPr>
            <a:xfrm>
              <a:off x="610870" y="1379199"/>
              <a:ext cx="135265" cy="142463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02" tIns="45688" rIns="91402" bIns="45688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9" name="Shape 125">
              <a:extLst>
                <a:ext uri="{FF2B5EF4-FFF2-40B4-BE49-F238E27FC236}">
                  <a16:creationId xmlns:a16="http://schemas.microsoft.com/office/drawing/2014/main" id="{B9BC98C0-7B2C-6D4B-A71F-ED82D9300F81}"/>
                </a:ext>
              </a:extLst>
            </p:cNvPr>
            <p:cNvSpPr txBox="1"/>
            <p:nvPr/>
          </p:nvSpPr>
          <p:spPr>
            <a:xfrm>
              <a:off x="879843" y="1379199"/>
              <a:ext cx="1005396" cy="144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Consumers</a:t>
              </a:r>
              <a:endParaRPr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0" name="Shape 127">
              <a:extLst>
                <a:ext uri="{FF2B5EF4-FFF2-40B4-BE49-F238E27FC236}">
                  <a16:creationId xmlns:a16="http://schemas.microsoft.com/office/drawing/2014/main" id="{C2F94760-34D0-8E4C-8F1D-00ED0546E0DE}"/>
                </a:ext>
              </a:extLst>
            </p:cNvPr>
            <p:cNvSpPr/>
            <p:nvPr/>
          </p:nvSpPr>
          <p:spPr>
            <a:xfrm>
              <a:off x="610870" y="2311938"/>
              <a:ext cx="135265" cy="142463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02" tIns="45688" rIns="91402" bIns="45688" anchor="ctr" anchorCtr="0">
              <a:noAutofit/>
            </a:bodyPr>
            <a:lstStyle/>
            <a:p>
              <a:pPr algn="ctr"/>
              <a:endParaRPr sz="120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1" name="Shape 128">
              <a:extLst>
                <a:ext uri="{FF2B5EF4-FFF2-40B4-BE49-F238E27FC236}">
                  <a16:creationId xmlns:a16="http://schemas.microsoft.com/office/drawing/2014/main" id="{0074753B-732E-5D43-B3C0-E052ED4A05B7}"/>
                </a:ext>
              </a:extLst>
            </p:cNvPr>
            <p:cNvSpPr txBox="1"/>
            <p:nvPr/>
          </p:nvSpPr>
          <p:spPr>
            <a:xfrm>
              <a:off x="879846" y="2311938"/>
              <a:ext cx="1732249" cy="135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Supporting services</a:t>
              </a:r>
              <a:endParaRPr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pic>
        <p:nvPicPr>
          <p:cNvPr id="32" name="Shape 129">
            <a:extLst>
              <a:ext uri="{FF2B5EF4-FFF2-40B4-BE49-F238E27FC236}">
                <a16:creationId xmlns:a16="http://schemas.microsoft.com/office/drawing/2014/main" id="{76D4DEB8-923A-0B46-86D2-D0E6217987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6276"/>
          <a:stretch/>
        </p:blipFill>
        <p:spPr>
          <a:xfrm>
            <a:off x="5120336" y="5391927"/>
            <a:ext cx="495619" cy="46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130">
            <a:extLst>
              <a:ext uri="{FF2B5EF4-FFF2-40B4-BE49-F238E27FC236}">
                <a16:creationId xmlns:a16="http://schemas.microsoft.com/office/drawing/2014/main" id="{0AD21583-7F67-8849-8FA9-36E0FE8603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3382" y="5438790"/>
            <a:ext cx="401694" cy="41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31">
            <a:extLst>
              <a:ext uri="{FF2B5EF4-FFF2-40B4-BE49-F238E27FC236}">
                <a16:creationId xmlns:a16="http://schemas.microsoft.com/office/drawing/2014/main" id="{009255AD-312F-ED48-A9E1-6DD9ACCCD2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776" t="14092" r="60749" b="30622"/>
          <a:stretch/>
        </p:blipFill>
        <p:spPr>
          <a:xfrm>
            <a:off x="7891217" y="4741136"/>
            <a:ext cx="401695" cy="39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32">
            <a:extLst>
              <a:ext uri="{FF2B5EF4-FFF2-40B4-BE49-F238E27FC236}">
                <a16:creationId xmlns:a16="http://schemas.microsoft.com/office/drawing/2014/main" id="{64754940-CF05-E448-84D2-C744FFFC9B2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7523" y="5384884"/>
            <a:ext cx="495622" cy="48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133">
            <a:extLst>
              <a:ext uri="{FF2B5EF4-FFF2-40B4-BE49-F238E27FC236}">
                <a16:creationId xmlns:a16="http://schemas.microsoft.com/office/drawing/2014/main" id="{0D3F2D14-2AAF-9E43-9648-61622EEE0D6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325" t="15202" r="67764" b="17262"/>
          <a:stretch/>
        </p:blipFill>
        <p:spPr>
          <a:xfrm>
            <a:off x="6513808" y="4735427"/>
            <a:ext cx="401695" cy="38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134">
            <a:extLst>
              <a:ext uri="{FF2B5EF4-FFF2-40B4-BE49-F238E27FC236}">
                <a16:creationId xmlns:a16="http://schemas.microsoft.com/office/drawing/2014/main" id="{8753152D-D8A9-E747-B53A-D4D2BFDF1D4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325" t="15202" r="67764" b="17262"/>
          <a:stretch/>
        </p:blipFill>
        <p:spPr>
          <a:xfrm>
            <a:off x="5181597" y="4742355"/>
            <a:ext cx="401695" cy="38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135">
            <a:extLst>
              <a:ext uri="{FF2B5EF4-FFF2-40B4-BE49-F238E27FC236}">
                <a16:creationId xmlns:a16="http://schemas.microsoft.com/office/drawing/2014/main" id="{1D5D5B0C-28D5-D049-9AE8-8B96A48B3AE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325" t="15202" r="67764" b="17262"/>
          <a:stretch/>
        </p:blipFill>
        <p:spPr>
          <a:xfrm>
            <a:off x="7857462" y="3857951"/>
            <a:ext cx="401695" cy="38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136">
            <a:extLst>
              <a:ext uri="{FF2B5EF4-FFF2-40B4-BE49-F238E27FC236}">
                <a16:creationId xmlns:a16="http://schemas.microsoft.com/office/drawing/2014/main" id="{9759BB36-33D7-8347-BB03-259CDB6ACFC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7213" r="15469" b="16296"/>
          <a:stretch/>
        </p:blipFill>
        <p:spPr>
          <a:xfrm>
            <a:off x="8772380" y="4668081"/>
            <a:ext cx="328714" cy="40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137">
            <a:extLst>
              <a:ext uri="{FF2B5EF4-FFF2-40B4-BE49-F238E27FC236}">
                <a16:creationId xmlns:a16="http://schemas.microsoft.com/office/drawing/2014/main" id="{DE78A228-92F4-AA4E-BF73-8CC0628B0F9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8524" t="6889" r="19313" b="37006"/>
          <a:stretch/>
        </p:blipFill>
        <p:spPr>
          <a:xfrm>
            <a:off x="8762303" y="3032000"/>
            <a:ext cx="399583" cy="346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" name="Shape 138">
            <a:extLst>
              <a:ext uri="{FF2B5EF4-FFF2-40B4-BE49-F238E27FC236}">
                <a16:creationId xmlns:a16="http://schemas.microsoft.com/office/drawing/2014/main" id="{456A3BD5-6D03-CF47-9C86-FEC42C8A224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013419" y="2382437"/>
            <a:ext cx="829584" cy="1083618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Shape 139">
            <a:extLst>
              <a:ext uri="{FF2B5EF4-FFF2-40B4-BE49-F238E27FC236}">
                <a16:creationId xmlns:a16="http://schemas.microsoft.com/office/drawing/2014/main" id="{2269A7AC-9FFC-F24C-8FF2-67B71A0257FB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1394944" y="3855289"/>
            <a:ext cx="54747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Shape 140">
            <a:extLst>
              <a:ext uri="{FF2B5EF4-FFF2-40B4-BE49-F238E27FC236}">
                <a16:creationId xmlns:a16="http://schemas.microsoft.com/office/drawing/2014/main" id="{40180460-0001-C547-9054-6F2573056F6B}"/>
              </a:ext>
            </a:extLst>
          </p:cNvPr>
          <p:cNvSpPr/>
          <p:nvPr/>
        </p:nvSpPr>
        <p:spPr>
          <a:xfrm rot="5400000">
            <a:off x="7940780" y="4081574"/>
            <a:ext cx="2898998" cy="46128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 Packaging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44" name="Shape 141">
            <a:extLst>
              <a:ext uri="{FF2B5EF4-FFF2-40B4-BE49-F238E27FC236}">
                <a16:creationId xmlns:a16="http://schemas.microsoft.com/office/drawing/2014/main" id="{2E9F3414-A152-DC4E-A27C-BE8DE296393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325" t="15202" r="67764" b="17262"/>
          <a:stretch/>
        </p:blipFill>
        <p:spPr>
          <a:xfrm>
            <a:off x="9307667" y="5418019"/>
            <a:ext cx="401695" cy="3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AE7A630-CCDD-8F45-9800-F2AF85D3CEE2}"/>
              </a:ext>
            </a:extLst>
          </p:cNvPr>
          <p:cNvSpPr/>
          <p:nvPr/>
        </p:nvSpPr>
        <p:spPr>
          <a:xfrm>
            <a:off x="10056280" y="3254435"/>
            <a:ext cx="1889613" cy="516151"/>
          </a:xfrm>
          <a:prstGeom prst="roundRect">
            <a:avLst/>
          </a:prstGeom>
          <a:ln>
            <a:solidFill>
              <a:srgbClr val="C17C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CDFCD6-9488-E14A-A67C-406DC3B9E642}"/>
              </a:ext>
            </a:extLst>
          </p:cNvPr>
          <p:cNvCxnSpPr>
            <a:cxnSpLocks/>
          </p:cNvCxnSpPr>
          <p:nvPr/>
        </p:nvCxnSpPr>
        <p:spPr bwMode="gray">
          <a:xfrm>
            <a:off x="9620919" y="3528638"/>
            <a:ext cx="435361" cy="0"/>
          </a:xfrm>
          <a:prstGeom prst="line">
            <a:avLst/>
          </a:prstGeom>
          <a:ln w="25400">
            <a:solidFill>
              <a:srgbClr val="C17CA0"/>
            </a:solidFill>
            <a:miter lim="800000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8044C223-9CEE-1345-8F53-8A25F762E7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24" t="15914" r="57392" b="20981"/>
          <a:stretch/>
        </p:blipFill>
        <p:spPr>
          <a:xfrm>
            <a:off x="10178116" y="3346817"/>
            <a:ext cx="549140" cy="331387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0517706-9E8D-8E47-8F99-EF890BBB9DDF}"/>
              </a:ext>
            </a:extLst>
          </p:cNvPr>
          <p:cNvSpPr/>
          <p:nvPr/>
        </p:nvSpPr>
        <p:spPr>
          <a:xfrm>
            <a:off x="10053640" y="3959167"/>
            <a:ext cx="1892075" cy="516151"/>
          </a:xfrm>
          <a:prstGeom prst="roundRect">
            <a:avLst/>
          </a:prstGeom>
          <a:ln>
            <a:solidFill>
              <a:srgbClr val="C17C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D09F9D-8085-9346-A90F-382062C0D90B}"/>
              </a:ext>
            </a:extLst>
          </p:cNvPr>
          <p:cNvCxnSpPr>
            <a:cxnSpLocks/>
          </p:cNvCxnSpPr>
          <p:nvPr/>
        </p:nvCxnSpPr>
        <p:spPr bwMode="gray">
          <a:xfrm>
            <a:off x="9618280" y="4233371"/>
            <a:ext cx="435361" cy="0"/>
          </a:xfrm>
          <a:prstGeom prst="line">
            <a:avLst/>
          </a:prstGeom>
          <a:ln w="25400">
            <a:solidFill>
              <a:srgbClr val="C17CA0"/>
            </a:solidFill>
            <a:miter lim="800000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F012382-F7F1-B049-93B3-2F0ADD9B5F37}"/>
              </a:ext>
            </a:extLst>
          </p:cNvPr>
          <p:cNvSpPr/>
          <p:nvPr/>
        </p:nvSpPr>
        <p:spPr>
          <a:xfrm>
            <a:off x="10053640" y="4663900"/>
            <a:ext cx="1892075" cy="516151"/>
          </a:xfrm>
          <a:prstGeom prst="roundRect">
            <a:avLst/>
          </a:prstGeom>
          <a:ln>
            <a:solidFill>
              <a:srgbClr val="C17C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ECFE261-9F10-4F42-866A-B23E4C26AF7E}"/>
              </a:ext>
            </a:extLst>
          </p:cNvPr>
          <p:cNvCxnSpPr>
            <a:cxnSpLocks/>
          </p:cNvCxnSpPr>
          <p:nvPr/>
        </p:nvCxnSpPr>
        <p:spPr bwMode="gray">
          <a:xfrm>
            <a:off x="9618280" y="4938103"/>
            <a:ext cx="435361" cy="0"/>
          </a:xfrm>
          <a:prstGeom prst="line">
            <a:avLst/>
          </a:prstGeom>
          <a:ln w="25400">
            <a:solidFill>
              <a:srgbClr val="C17CA0"/>
            </a:solidFill>
            <a:miter lim="800000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5232A16D-69EA-9D43-AB84-EDB7B0C325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1982" y="3989384"/>
            <a:ext cx="421409" cy="42140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DCFCC90-A21B-EB42-A86E-E83AE676A51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339" r="14487"/>
          <a:stretch/>
        </p:blipFill>
        <p:spPr>
          <a:xfrm>
            <a:off x="10301965" y="4703861"/>
            <a:ext cx="306119" cy="43622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8DBB9F5-C907-E64B-80FA-4CFB276CBA5B}"/>
              </a:ext>
            </a:extLst>
          </p:cNvPr>
          <p:cNvSpPr txBox="1"/>
          <p:nvPr/>
        </p:nvSpPr>
        <p:spPr>
          <a:xfrm>
            <a:off x="10780473" y="3421228"/>
            <a:ext cx="519373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5BF8FA-123B-D842-8ACC-E5639E6CDF78}"/>
              </a:ext>
            </a:extLst>
          </p:cNvPr>
          <p:cNvSpPr txBox="1"/>
          <p:nvPr/>
        </p:nvSpPr>
        <p:spPr>
          <a:xfrm>
            <a:off x="10796953" y="4121646"/>
            <a:ext cx="844783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AF7A55-45EF-F740-B818-F93D8A02DA8A}"/>
              </a:ext>
            </a:extLst>
          </p:cNvPr>
          <p:cNvSpPr txBox="1"/>
          <p:nvPr/>
        </p:nvSpPr>
        <p:spPr>
          <a:xfrm>
            <a:off x="10813995" y="4829665"/>
            <a:ext cx="1131720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Foundry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105">
            <a:extLst>
              <a:ext uri="{FF2B5EF4-FFF2-40B4-BE49-F238E27FC236}">
                <a16:creationId xmlns:a16="http://schemas.microsoft.com/office/drawing/2014/main" id="{E6ED00DF-7129-834A-A41D-79F26DB8BC65}"/>
              </a:ext>
            </a:extLst>
          </p:cNvPr>
          <p:cNvSpPr/>
          <p:nvPr/>
        </p:nvSpPr>
        <p:spPr>
          <a:xfrm>
            <a:off x="2932610" y="4342020"/>
            <a:ext cx="864675" cy="1453421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altLang="zh-CN" sz="1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zh-CN" altLang="en-US" sz="1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Museum</a:t>
            </a:r>
            <a:endParaRPr sz="10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C3D94E1-B85E-2A49-9139-6F34297317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421865" y="5468881"/>
            <a:ext cx="495619" cy="37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4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50" grpId="0" animBg="1"/>
      <p:bldP spid="54" grpId="0"/>
      <p:bldP spid="55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A07E96-3969-4595-802D-25631B3C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E850F-AE83-4C3F-A64D-8B67DEF3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BC9603D-FE04-4520-8E50-7C75B9CA2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A0E3407-9CB8-45DA-9F2E-5B81388C1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1A4076-E94C-4E3A-BDAF-3D51C167C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57CB374-17D4-4D8A-8F6A-D79BAE50E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CAD8AE5-485A-40A6-9A10-B2D46F293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323CDF-8C44-4003-8C7E-56DA0652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88FAE68-2618-4A05-9619-5B0476CF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BD498FC-EB33-41D8-844F-F8B658B14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E631E6C-DAC5-4239-818A-AA7E4D37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AF25E18-21FA-4C72-BFBA-6970C2299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EFCA527-806C-494B-B0FA-BC2DCBB8A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348858B-E257-4F55-824B-A4E0E12B2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328079F-5D7D-4C32-94FE-4746AABC9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36F7460-760A-4C69-B444-66970423A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46A42DA-07A5-4FC4-9A8E-E7803145E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AD3D7E7-545F-40E9-9CDA-83D9F4E4B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A82941B0-23C5-480D-8374-A5427FDF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E25E04FF-BCA7-48D1-B958-C35D3E94E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7E8EF9C-5522-451C-8CB5-0575E245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D119FF-606C-4006-A3CB-C83426DCA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58942" y="3893141"/>
            <a:ext cx="5648782" cy="1771275"/>
            <a:chOff x="3258942" y="3893141"/>
            <a:chExt cx="5648782" cy="1771275"/>
          </a:xfrm>
        </p:grpSpPr>
        <p:sp>
          <p:nvSpPr>
            <p:cNvPr id="32" name="Isosceles Triangle 39">
              <a:extLst>
                <a:ext uri="{FF2B5EF4-FFF2-40B4-BE49-F238E27FC236}">
                  <a16:creationId xmlns:a16="http://schemas.microsoft.com/office/drawing/2014/main" id="{C910710A-4E31-4871-8A01-586AC5FC0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437FA2-C275-4241-AD89-34B44DE7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58942" y="3893141"/>
              <a:ext cx="5648782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7E111D-C1EC-074C-8243-7049CA45F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38" y="3860378"/>
            <a:ext cx="5495069" cy="157026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Open Source P2P Based Image Distribution System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72E954-3173-4229-93A2-B05A46E09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8942" y="1177047"/>
            <a:ext cx="5648782" cy="262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0B982022-8D28-9047-9105-D68A351E2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333" y="1637606"/>
            <a:ext cx="5321062" cy="1702739"/>
          </a:xfrm>
          <a:prstGeom prst="rect">
            <a:avLst/>
          </a:prstGeom>
          <a:ln w="12700">
            <a:noFill/>
          </a:ln>
        </p:spPr>
      </p:pic>
      <p:pic>
        <p:nvPicPr>
          <p:cNvPr id="30" name="Picture 2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483E0116-4AB2-7640-96CC-646CC4C87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733" y="-4787"/>
            <a:ext cx="2333869" cy="9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8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99A6-DD9D-4847-ACC3-334840F7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58F89A45-B2C3-3244-985F-A5AB8DC5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256" y="4800015"/>
            <a:ext cx="2090162" cy="1511884"/>
          </a:xfrm>
          <a:prstGeom prst="rect">
            <a:avLst/>
          </a:prstGeom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879AE5EE-A1BF-4543-B738-D012E8D9C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688" y="4885806"/>
            <a:ext cx="4225678" cy="1340303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A010704E-0FA4-CA41-A73E-7C8BDD671640}"/>
              </a:ext>
            </a:extLst>
          </p:cNvPr>
          <p:cNvSpPr txBox="1"/>
          <p:nvPr/>
        </p:nvSpPr>
        <p:spPr>
          <a:xfrm>
            <a:off x="1828865" y="2332650"/>
            <a:ext cx="845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/>
              <a:t>An Open Source P2P Based Image Distribution System</a:t>
            </a:r>
            <a:endParaRPr kumimoji="1" lang="zh-CN" altLang="en-US" sz="2400" b="1" dirty="0"/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F0FCA6EB-23F7-9B40-8628-30AD3FC85A56}"/>
              </a:ext>
            </a:extLst>
          </p:cNvPr>
          <p:cNvSpPr/>
          <p:nvPr/>
        </p:nvSpPr>
        <p:spPr>
          <a:xfrm>
            <a:off x="3936999" y="3696388"/>
            <a:ext cx="4450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https://github.com/dragonflyoss/Dragonfly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262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F742-FF54-3A47-BDA0-5B4E1705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01AF7-247C-9E4C-BD06-89C9C945A270}"/>
              </a:ext>
            </a:extLst>
          </p:cNvPr>
          <p:cNvSpPr txBox="1">
            <a:spLocks/>
          </p:cNvSpPr>
          <p:nvPr/>
        </p:nvSpPr>
        <p:spPr>
          <a:xfrm>
            <a:off x="407276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3683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200"/>
              <a:buFont typeface="Century Gothic"/>
              <a:buChar char="−"/>
            </a:pPr>
            <a:r>
              <a:rPr lang="en-US" altLang="zh-CN" b="1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Distribution Efficiency</a:t>
            </a:r>
          </a:p>
          <a:p>
            <a:pPr marL="1371600" lvl="2" indent="-361950">
              <a:lnSpc>
                <a:spcPct val="115000"/>
              </a:lnSpc>
              <a:buSzPts val="2100"/>
              <a:buFont typeface="Century Gothic"/>
              <a:buChar char="■"/>
            </a:pPr>
            <a:r>
              <a:rPr lang="en-US" altLang="zh-CN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P2P based image distribution</a:t>
            </a:r>
          </a:p>
          <a:p>
            <a:pPr marL="1371600" lvl="2" indent="-361950">
              <a:lnSpc>
                <a:spcPct val="115000"/>
              </a:lnSpc>
              <a:buSzPts val="2100"/>
              <a:buFont typeface="Century Gothic"/>
              <a:buChar char="■"/>
            </a:pPr>
            <a:r>
              <a:rPr lang="en-US" altLang="zh-CN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Passive CDN to avoid repetitive downloads</a:t>
            </a:r>
            <a:endParaRPr lang="en-US" altLang="zh-CN">
              <a:sym typeface="Century Gothic"/>
            </a:endParaRPr>
          </a:p>
          <a:p>
            <a:pPr marL="914400" lvl="1" indent="-3683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200"/>
              <a:buFont typeface="Century Gothic"/>
              <a:buChar char="−"/>
            </a:pPr>
            <a:r>
              <a:rPr lang="en-US" altLang="zh-CN" b="1">
                <a:ea typeface="Century Gothic"/>
                <a:cs typeface="Century Gothic"/>
                <a:sym typeface="Century Gothic"/>
              </a:rPr>
              <a:t>Distribution Flow Control</a:t>
            </a:r>
            <a:endParaRPr lang="en-US" altLang="zh-CN" b="1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1371600" lvl="2" indent="-361950">
              <a:lnSpc>
                <a:spcPct val="115000"/>
              </a:lnSpc>
              <a:buSzPts val="2100"/>
              <a:buFont typeface="Century Gothic"/>
              <a:buChar char="■"/>
            </a:pPr>
            <a:r>
              <a:rPr lang="en-US" altLang="zh-CN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Task level and Host level net speed limit</a:t>
            </a:r>
            <a:endParaRPr lang="en-US" altLang="zh-CN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1371600" lvl="2" indent="-361950">
              <a:lnSpc>
                <a:spcPct val="115000"/>
              </a:lnSpc>
              <a:buSzPts val="2100"/>
              <a:buFont typeface="Century Gothic"/>
              <a:buChar char="■"/>
            </a:pPr>
            <a:r>
              <a:rPr lang="en-US" altLang="zh-CN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Disk protection and high efficient IO</a:t>
            </a:r>
            <a:endParaRPr lang="en-US" altLang="zh-CN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914400" lvl="1" indent="-368300">
              <a:lnSpc>
                <a:spcPct val="115000"/>
              </a:lnSpc>
              <a:buSzPts val="2200"/>
              <a:buFont typeface="Century Gothic"/>
              <a:buChar char="−"/>
            </a:pPr>
            <a:r>
              <a:rPr lang="en-US" altLang="zh-CN" b="1">
                <a:ea typeface="Century Gothic"/>
                <a:cs typeface="Century Gothic"/>
                <a:sym typeface="Century Gothic"/>
              </a:rPr>
              <a:t>Distribution Security</a:t>
            </a:r>
          </a:p>
          <a:p>
            <a:pPr marL="1371600" lvl="2" indent="-361950">
              <a:lnSpc>
                <a:spcPct val="115000"/>
              </a:lnSpc>
              <a:buSzPts val="2100"/>
              <a:buFont typeface="Century Gothic"/>
              <a:buChar char="■"/>
            </a:pPr>
            <a:r>
              <a:rPr lang="en-US" altLang="zh-CN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Image distribution security via encrypting the image transmission</a:t>
            </a:r>
          </a:p>
          <a:p>
            <a:pPr marL="914400" lvl="1" indent="-368300">
              <a:lnSpc>
                <a:spcPct val="115000"/>
              </a:lnSpc>
              <a:buSzPts val="2200"/>
              <a:buFont typeface="Century Gothic"/>
              <a:buChar char="−"/>
            </a:pPr>
            <a:r>
              <a:rPr lang="en-US" altLang="zh-CN" b="1">
                <a:sym typeface="Century Gothic"/>
              </a:rPr>
              <a:t>Simple and Easy to Use</a:t>
            </a:r>
          </a:p>
          <a:p>
            <a:pPr marL="1371600" lvl="2" indent="-361950">
              <a:lnSpc>
                <a:spcPct val="115000"/>
              </a:lnSpc>
              <a:buSzPts val="2100"/>
              <a:buFont typeface="Century Gothic"/>
              <a:buChar char="■"/>
            </a:pPr>
            <a:r>
              <a:rPr lang="en-US" altLang="zh-CN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Non-invasive support all kinds of container technologies</a:t>
            </a:r>
          </a:p>
          <a:p>
            <a:pPr marL="1371600" lvl="2" indent="-361950">
              <a:lnSpc>
                <a:spcPct val="115000"/>
              </a:lnSpc>
              <a:buSzPts val="2100"/>
              <a:buFont typeface="Century Gothic"/>
              <a:buChar char="■"/>
            </a:pPr>
            <a:r>
              <a:rPr lang="en-US" altLang="zh-CN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Pull container image as usual</a:t>
            </a:r>
            <a:endParaRPr lang="en-US" altLang="zh-CN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31844-99C9-F841-9906-5B0D2CF07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241" y="2769716"/>
            <a:ext cx="4247395" cy="13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7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4DEC-3B69-8E4D-8192-F2B84297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Dragonfly In Production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501CDE-BE9D-AD47-AD98-37DFEFEFB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76" y="1956183"/>
            <a:ext cx="4889940" cy="3316623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DCEDFE-5B37-FD4D-ADA5-D42D2A1AD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07" y="158772"/>
            <a:ext cx="1190423" cy="12541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22CE9A-013C-854C-9C41-6DA7F0F1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73" y="207490"/>
            <a:ext cx="1672340" cy="1212196"/>
          </a:xfrm>
          <a:prstGeom prst="rect">
            <a:avLst/>
          </a:prstGeom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FE9C9A99-54D7-AB49-BE11-9F835F73B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183"/>
            <a:ext cx="4774324" cy="3316623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BDD55E3C-008A-8E43-B069-A9DEB6C51D0A}"/>
              </a:ext>
            </a:extLst>
          </p:cNvPr>
          <p:cNvSpPr txBox="1"/>
          <p:nvPr/>
        </p:nvSpPr>
        <p:spPr>
          <a:xfrm>
            <a:off x="1114096" y="5633545"/>
            <a:ext cx="395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Distribution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Efficiency</a:t>
            </a:r>
            <a:endParaRPr kumimoji="1" lang="zh-CN" altLang="en-US" b="1" dirty="0"/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890F3B6B-7BE2-7043-8D98-111194B925BB}"/>
              </a:ext>
            </a:extLst>
          </p:cNvPr>
          <p:cNvSpPr txBox="1"/>
          <p:nvPr/>
        </p:nvSpPr>
        <p:spPr>
          <a:xfrm>
            <a:off x="7047455" y="5633545"/>
            <a:ext cx="395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Distribution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Statistics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8120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87BF-FCF8-5841-AFD9-C77D1B90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Architecture-Overview</a:t>
            </a:r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B39D769B-1441-AA4A-AE4C-885E1294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57" y="1585584"/>
            <a:ext cx="8788400" cy="3636579"/>
          </a:xfrm>
          <a:prstGeom prst="rect">
            <a:avLst/>
          </a:prstGeo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630D8099-0808-5640-AB9D-5B2055D8D134}"/>
              </a:ext>
            </a:extLst>
          </p:cNvPr>
          <p:cNvSpPr txBox="1"/>
          <p:nvPr/>
        </p:nvSpPr>
        <p:spPr>
          <a:xfrm>
            <a:off x="1933904" y="5519292"/>
            <a:ext cx="924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/>
              <a:t>Supernode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 contains P2P scheduler and CDN manager</a:t>
            </a:r>
          </a:p>
          <a:p>
            <a:r>
              <a:rPr kumimoji="1" lang="en-US" altLang="zh-CN" b="1" dirty="0" err="1"/>
              <a:t>dfget</a:t>
            </a:r>
            <a:r>
              <a:rPr kumimoji="1" lang="en-US" altLang="zh-CN" dirty="0"/>
              <a:t>: a tool to download files and plays a role of peer to distribute data</a:t>
            </a:r>
          </a:p>
          <a:p>
            <a:r>
              <a:rPr kumimoji="1" lang="en-US" altLang="zh-CN" b="1" dirty="0" err="1"/>
              <a:t>dfdaemon</a:t>
            </a:r>
            <a:r>
              <a:rPr kumimoji="1" lang="en-US" altLang="zh-CN" dirty="0"/>
              <a:t>: a proxy for container engine to pull images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46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479F-A585-6341-B635-A3F564B1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E4FC1-30E8-3F49-93A4-5B1A828DB505}"/>
              </a:ext>
            </a:extLst>
          </p:cNvPr>
          <p:cNvSpPr txBox="1"/>
          <p:nvPr/>
        </p:nvSpPr>
        <p:spPr>
          <a:xfrm>
            <a:off x="1272208" y="2093843"/>
            <a:ext cx="107305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600" dirty="0"/>
              <a:t>Trusted </a:t>
            </a:r>
            <a:r>
              <a:rPr lang="en-US" altLang="zh-CN" sz="3600" dirty="0"/>
              <a:t>C</a:t>
            </a:r>
            <a:r>
              <a:rPr lang="en-US" sz="3600" dirty="0"/>
              <a:t>loud </a:t>
            </a:r>
            <a:r>
              <a:rPr lang="en-US" altLang="zh-CN" sz="3600" dirty="0"/>
              <a:t>N</a:t>
            </a:r>
            <a:r>
              <a:rPr lang="en-US" sz="3600" dirty="0"/>
              <a:t>ative </a:t>
            </a:r>
            <a:r>
              <a:rPr lang="en-US" altLang="zh-CN" sz="3600" dirty="0"/>
              <a:t>R</a:t>
            </a:r>
            <a:r>
              <a:rPr lang="en-US" sz="3600" dirty="0"/>
              <a:t>egistry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sz="3600" dirty="0"/>
              <a:t>Harbor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600" dirty="0"/>
              <a:t>P2P Based Image Distribution System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sz="3600" dirty="0"/>
              <a:t>Dragonfly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zh-CN" sz="3600" dirty="0"/>
              <a:t>Integration</a:t>
            </a:r>
            <a:r>
              <a:rPr lang="zh-CN" altLang="en-US" sz="3600" dirty="0"/>
              <a:t> </a:t>
            </a:r>
            <a:r>
              <a:rPr lang="en-US" altLang="zh-CN" sz="3600" dirty="0"/>
              <a:t>between</a:t>
            </a:r>
            <a:r>
              <a:rPr lang="zh-CN" altLang="en-US" sz="3600" dirty="0"/>
              <a:t> </a:t>
            </a:r>
            <a:r>
              <a:rPr lang="en-US" altLang="zh-CN" sz="3600" dirty="0"/>
              <a:t>Harbor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sz="3600" dirty="0"/>
              <a:t>Dragonfly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600" dirty="0"/>
              <a:t>Demo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6287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67EF-B497-7845-84BB-883C6932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Architecture-</a:t>
            </a:r>
            <a:r>
              <a:rPr lang="en-US" dirty="0" err="1"/>
              <a:t>Supernode</a:t>
            </a:r>
            <a:endParaRPr lang="en-US" dirty="0"/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7E4011FE-82E8-224E-8EA1-110A2F87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7" y="1806302"/>
            <a:ext cx="11252205" cy="43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6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6E00-245F-064A-9347-C4D2C35D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E424F5A8-58D1-FD48-BF76-7B812641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00" y="1106602"/>
            <a:ext cx="6921500" cy="5740400"/>
          </a:xfrm>
          <a:prstGeom prst="rect">
            <a:avLst/>
          </a:prstGeom>
        </p:spPr>
      </p:pic>
      <p:sp>
        <p:nvSpPr>
          <p:cNvPr id="6" name="文档 4">
            <a:extLst>
              <a:ext uri="{FF2B5EF4-FFF2-40B4-BE49-F238E27FC236}">
                <a16:creationId xmlns:a16="http://schemas.microsoft.com/office/drawing/2014/main" id="{BEC1A3E9-3AB0-F14E-A762-4283639B60E1}"/>
              </a:ext>
            </a:extLst>
          </p:cNvPr>
          <p:cNvSpPr>
            <a:spLocks noChangeAspect="1"/>
          </p:cNvSpPr>
          <p:nvPr/>
        </p:nvSpPr>
        <p:spPr>
          <a:xfrm>
            <a:off x="6622640" y="2816220"/>
            <a:ext cx="108000" cy="108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档 5">
            <a:extLst>
              <a:ext uri="{FF2B5EF4-FFF2-40B4-BE49-F238E27FC236}">
                <a16:creationId xmlns:a16="http://schemas.microsoft.com/office/drawing/2014/main" id="{9258623A-AAAD-AF4B-B880-1A8606744913}"/>
              </a:ext>
            </a:extLst>
          </p:cNvPr>
          <p:cNvSpPr>
            <a:spLocks noChangeAspect="1"/>
          </p:cNvSpPr>
          <p:nvPr/>
        </p:nvSpPr>
        <p:spPr>
          <a:xfrm>
            <a:off x="9643100" y="2827194"/>
            <a:ext cx="108000" cy="108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档 6">
            <a:extLst>
              <a:ext uri="{FF2B5EF4-FFF2-40B4-BE49-F238E27FC236}">
                <a16:creationId xmlns:a16="http://schemas.microsoft.com/office/drawing/2014/main" id="{65B4C2FF-6685-0F48-9031-159F57DE530C}"/>
              </a:ext>
            </a:extLst>
          </p:cNvPr>
          <p:cNvSpPr>
            <a:spLocks noChangeAspect="1"/>
          </p:cNvSpPr>
          <p:nvPr/>
        </p:nvSpPr>
        <p:spPr>
          <a:xfrm>
            <a:off x="7351465" y="1702164"/>
            <a:ext cx="108000" cy="108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档 7">
            <a:extLst>
              <a:ext uri="{FF2B5EF4-FFF2-40B4-BE49-F238E27FC236}">
                <a16:creationId xmlns:a16="http://schemas.microsoft.com/office/drawing/2014/main" id="{84A8D106-2F1D-DA49-AEE0-7F04B7140096}"/>
              </a:ext>
            </a:extLst>
          </p:cNvPr>
          <p:cNvSpPr>
            <a:spLocks noChangeAspect="1"/>
          </p:cNvSpPr>
          <p:nvPr/>
        </p:nvSpPr>
        <p:spPr>
          <a:xfrm>
            <a:off x="8792494" y="1702164"/>
            <a:ext cx="108000" cy="108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档 8">
            <a:extLst>
              <a:ext uri="{FF2B5EF4-FFF2-40B4-BE49-F238E27FC236}">
                <a16:creationId xmlns:a16="http://schemas.microsoft.com/office/drawing/2014/main" id="{50AC9B59-F5A7-394E-9FBB-4EA4A973A80D}"/>
              </a:ext>
            </a:extLst>
          </p:cNvPr>
          <p:cNvSpPr>
            <a:spLocks noChangeAspect="1"/>
          </p:cNvSpPr>
          <p:nvPr/>
        </p:nvSpPr>
        <p:spPr>
          <a:xfrm rot="3265220">
            <a:off x="6488063" y="3147302"/>
            <a:ext cx="108000" cy="108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档 9">
            <a:extLst>
              <a:ext uri="{FF2B5EF4-FFF2-40B4-BE49-F238E27FC236}">
                <a16:creationId xmlns:a16="http://schemas.microsoft.com/office/drawing/2014/main" id="{639A251A-03E2-094A-8C25-E5FFA9009B71}"/>
              </a:ext>
            </a:extLst>
          </p:cNvPr>
          <p:cNvSpPr>
            <a:spLocks noChangeAspect="1"/>
          </p:cNvSpPr>
          <p:nvPr/>
        </p:nvSpPr>
        <p:spPr>
          <a:xfrm rot="13892311">
            <a:off x="7739832" y="4530423"/>
            <a:ext cx="108000" cy="108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档 10">
            <a:extLst>
              <a:ext uri="{FF2B5EF4-FFF2-40B4-BE49-F238E27FC236}">
                <a16:creationId xmlns:a16="http://schemas.microsoft.com/office/drawing/2014/main" id="{26289D3F-066F-F14B-AEA0-22555BD0B747}"/>
              </a:ext>
            </a:extLst>
          </p:cNvPr>
          <p:cNvSpPr>
            <a:spLocks noChangeAspect="1"/>
          </p:cNvSpPr>
          <p:nvPr/>
        </p:nvSpPr>
        <p:spPr>
          <a:xfrm rot="19429465">
            <a:off x="9879739" y="3090149"/>
            <a:ext cx="108000" cy="108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档 11">
            <a:extLst>
              <a:ext uri="{FF2B5EF4-FFF2-40B4-BE49-F238E27FC236}">
                <a16:creationId xmlns:a16="http://schemas.microsoft.com/office/drawing/2014/main" id="{C1F06835-ED59-4141-A962-369F318F20F7}"/>
              </a:ext>
            </a:extLst>
          </p:cNvPr>
          <p:cNvSpPr>
            <a:spLocks noChangeAspect="1"/>
          </p:cNvSpPr>
          <p:nvPr/>
        </p:nvSpPr>
        <p:spPr>
          <a:xfrm rot="7942622">
            <a:off x="8440908" y="4573704"/>
            <a:ext cx="108000" cy="108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2">
            <a:extLst>
              <a:ext uri="{FF2B5EF4-FFF2-40B4-BE49-F238E27FC236}">
                <a16:creationId xmlns:a16="http://schemas.microsoft.com/office/drawing/2014/main" id="{9A906682-FA59-754F-B8FD-0F09B0587FEC}"/>
              </a:ext>
            </a:extLst>
          </p:cNvPr>
          <p:cNvSpPr txBox="1"/>
          <p:nvPr/>
        </p:nvSpPr>
        <p:spPr>
          <a:xfrm>
            <a:off x="487128" y="1810164"/>
            <a:ext cx="50576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1800" dirty="0"/>
              <a:t>Pull image from node proxy</a:t>
            </a:r>
          </a:p>
          <a:p>
            <a:pPr marL="342900" indent="-342900">
              <a:buAutoNum type="arabicPeriod"/>
            </a:pPr>
            <a:endParaRPr kumimoji="1" lang="en-US" altLang="zh-CN" sz="1800" dirty="0"/>
          </a:p>
          <a:p>
            <a:pPr marL="342900" indent="-342900">
              <a:buAutoNum type="arabicPeriod"/>
            </a:pPr>
            <a:r>
              <a:rPr kumimoji="1" lang="en-US" altLang="zh-CN" sz="1800" dirty="0"/>
              <a:t>Send pulling requests to </a:t>
            </a:r>
            <a:r>
              <a:rPr kumimoji="1" lang="en-US" altLang="zh-CN" sz="1800" dirty="0" err="1"/>
              <a:t>SuperNode</a:t>
            </a:r>
            <a:endParaRPr kumimoji="1" lang="en-US" altLang="zh-CN" sz="1800" dirty="0"/>
          </a:p>
          <a:p>
            <a:pPr marL="342900" indent="-342900">
              <a:buAutoNum type="arabicPeriod"/>
            </a:pPr>
            <a:endParaRPr kumimoji="1" lang="en-US" altLang="zh-CN" sz="1800" dirty="0"/>
          </a:p>
          <a:p>
            <a:pPr marL="342900" indent="-342900">
              <a:buAutoNum type="arabicPeriod"/>
            </a:pPr>
            <a:r>
              <a:rPr kumimoji="1" lang="en-US" altLang="zh-CN" sz="1800" dirty="0"/>
              <a:t>Cache image from Registry if non-exist</a:t>
            </a:r>
          </a:p>
          <a:p>
            <a:pPr marL="342900" indent="-342900">
              <a:buAutoNum type="arabicPeriod"/>
            </a:pPr>
            <a:endParaRPr kumimoji="1" lang="en-US" altLang="zh-CN" sz="1800" dirty="0"/>
          </a:p>
          <a:p>
            <a:pPr marL="342900" indent="-342900">
              <a:buAutoNum type="arabicPeriod"/>
            </a:pPr>
            <a:r>
              <a:rPr kumimoji="1" lang="en-US" altLang="zh-CN" sz="1800" dirty="0"/>
              <a:t>Reply to node peers which have blocks</a:t>
            </a:r>
          </a:p>
          <a:p>
            <a:pPr marL="342900" indent="-342900">
              <a:buAutoNum type="arabicPeriod"/>
            </a:pPr>
            <a:endParaRPr kumimoji="1" lang="en-US" altLang="zh-CN" sz="1800" dirty="0"/>
          </a:p>
          <a:p>
            <a:pPr marL="342900" indent="-342900">
              <a:buAutoNum type="arabicPeriod"/>
            </a:pPr>
            <a:r>
              <a:rPr kumimoji="1" lang="en-US" altLang="zh-CN" sz="1800" dirty="0"/>
              <a:t>Transport blocks among all peers</a:t>
            </a:r>
          </a:p>
          <a:p>
            <a:pPr marL="342900" indent="-342900">
              <a:buAutoNum type="arabicPeriod"/>
            </a:pPr>
            <a:endParaRPr kumimoji="1" lang="en-US" altLang="zh-CN" sz="1800" dirty="0"/>
          </a:p>
          <a:p>
            <a:pPr marL="342900" indent="-342900">
              <a:buAutoNum type="arabicPeriod"/>
            </a:pPr>
            <a:r>
              <a:rPr kumimoji="1" lang="en-US" altLang="zh-CN" sz="1800" dirty="0"/>
              <a:t>Finish whole pulling when all blocks downloaded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525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47 L 0.21185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3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91 0.00046 L -0.21224 0.00092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2" y="3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341 0.01621 -0.02682 0.03241 -0.03789 0.04861 C -0.04909 0.06505 -0.05963 0.0831 -0.06692 0.09746 C -0.07422 0.11181 -0.08138 0.13496 -0.08138 0.13496 L -0.08138 0.13496 " pathEditMode="relative" ptsTypes="AAA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2.96296E-6 C 0.01797 0.01805 0.0336 0.03611 0.04662 0.05301 C 0.05964 0.0699 0.07201 0.08796 0.08047 0.10185 C 0.08894 0.11574 0.09323 0.12592 0.09753 0.1363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68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0.00046 L 0.1082 0.1891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9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46 L -0.11432 -0.1905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-95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46 L -0.11914 0.1919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95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46 L 0.11732 -0.1893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11" y="-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7D3E-ED17-B740-8447-C269C99B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Dragonfly in Ecosystem</a:t>
            </a:r>
          </a:p>
        </p:txBody>
      </p:sp>
      <p:sp>
        <p:nvSpPr>
          <p:cNvPr id="3" name="矩形 41">
            <a:extLst>
              <a:ext uri="{FF2B5EF4-FFF2-40B4-BE49-F238E27FC236}">
                <a16:creationId xmlns:a16="http://schemas.microsoft.com/office/drawing/2014/main" id="{36C744D6-B389-414D-9A16-81FA218B44BA}"/>
              </a:ext>
            </a:extLst>
          </p:cNvPr>
          <p:cNvSpPr/>
          <p:nvPr/>
        </p:nvSpPr>
        <p:spPr>
          <a:xfrm>
            <a:off x="4631331" y="4771119"/>
            <a:ext cx="2727187" cy="1655520"/>
          </a:xfrm>
          <a:prstGeom prst="rect">
            <a:avLst/>
          </a:prstGeom>
          <a:solidFill>
            <a:srgbClr val="FE8637"/>
          </a:solidFill>
          <a:ln w="12700" cap="flat" cmpd="sng" algn="ctr">
            <a:solidFill>
              <a:srgbClr val="FE863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4" name="矩形 42">
            <a:extLst>
              <a:ext uri="{FF2B5EF4-FFF2-40B4-BE49-F238E27FC236}">
                <a16:creationId xmlns:a16="http://schemas.microsoft.com/office/drawing/2014/main" id="{C939170F-4B38-EC45-98F3-18C660DE9BF3}"/>
              </a:ext>
            </a:extLst>
          </p:cNvPr>
          <p:cNvSpPr/>
          <p:nvPr/>
        </p:nvSpPr>
        <p:spPr>
          <a:xfrm>
            <a:off x="1455563" y="4771119"/>
            <a:ext cx="2727187" cy="1655520"/>
          </a:xfrm>
          <a:prstGeom prst="rect">
            <a:avLst/>
          </a:prstGeom>
          <a:solidFill>
            <a:srgbClr val="FE8637"/>
          </a:solidFill>
          <a:ln w="12700" cap="flat" cmpd="sng" algn="ctr">
            <a:solidFill>
              <a:srgbClr val="FE863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5" name="矩形 43">
            <a:extLst>
              <a:ext uri="{FF2B5EF4-FFF2-40B4-BE49-F238E27FC236}">
                <a16:creationId xmlns:a16="http://schemas.microsoft.com/office/drawing/2014/main" id="{8DA34F78-BFE5-B14C-9840-1B6E78A3BB5E}"/>
              </a:ext>
            </a:extLst>
          </p:cNvPr>
          <p:cNvSpPr/>
          <p:nvPr/>
        </p:nvSpPr>
        <p:spPr>
          <a:xfrm>
            <a:off x="7779214" y="4771119"/>
            <a:ext cx="2727187" cy="1655520"/>
          </a:xfrm>
          <a:prstGeom prst="rect">
            <a:avLst/>
          </a:prstGeom>
          <a:solidFill>
            <a:srgbClr val="FE8637"/>
          </a:solidFill>
          <a:ln w="12700" cap="flat" cmpd="sng" algn="ctr">
            <a:solidFill>
              <a:srgbClr val="FE863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6" name="圆角矩形 44">
            <a:extLst>
              <a:ext uri="{FF2B5EF4-FFF2-40B4-BE49-F238E27FC236}">
                <a16:creationId xmlns:a16="http://schemas.microsoft.com/office/drawing/2014/main" id="{95435B93-8AC5-6F46-946B-2C38E0ABE904}"/>
              </a:ext>
            </a:extLst>
          </p:cNvPr>
          <p:cNvSpPr/>
          <p:nvPr/>
        </p:nvSpPr>
        <p:spPr>
          <a:xfrm>
            <a:off x="8676375" y="5330955"/>
            <a:ext cx="970760" cy="355172"/>
          </a:xfrm>
          <a:prstGeom prst="roundRect">
            <a:avLst/>
          </a:prstGeom>
          <a:solidFill>
            <a:srgbClr val="FE863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pouchd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7" name="矩形 45">
            <a:extLst>
              <a:ext uri="{FF2B5EF4-FFF2-40B4-BE49-F238E27FC236}">
                <a16:creationId xmlns:a16="http://schemas.microsoft.com/office/drawing/2014/main" id="{8F24E794-D05D-DF44-B497-14E7065BD312}"/>
              </a:ext>
            </a:extLst>
          </p:cNvPr>
          <p:cNvSpPr/>
          <p:nvPr/>
        </p:nvSpPr>
        <p:spPr>
          <a:xfrm>
            <a:off x="9538173" y="4891262"/>
            <a:ext cx="806885" cy="297394"/>
          </a:xfrm>
          <a:prstGeom prst="rect">
            <a:avLst/>
          </a:prstGeom>
          <a:solidFill>
            <a:srgbClr val="2C49FE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kubelet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8" name="矩形 46">
            <a:extLst>
              <a:ext uri="{FF2B5EF4-FFF2-40B4-BE49-F238E27FC236}">
                <a16:creationId xmlns:a16="http://schemas.microsoft.com/office/drawing/2014/main" id="{31CD5DCD-4C7F-6745-A7E0-3C3946BBE890}"/>
              </a:ext>
            </a:extLst>
          </p:cNvPr>
          <p:cNvSpPr/>
          <p:nvPr/>
        </p:nvSpPr>
        <p:spPr>
          <a:xfrm>
            <a:off x="8046890" y="4893750"/>
            <a:ext cx="903465" cy="3010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dfGet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9" name="矩形 47">
            <a:extLst>
              <a:ext uri="{FF2B5EF4-FFF2-40B4-BE49-F238E27FC236}">
                <a16:creationId xmlns:a16="http://schemas.microsoft.com/office/drawing/2014/main" id="{73E9FA21-9C31-7045-ABA6-DA3AD2085F93}"/>
              </a:ext>
            </a:extLst>
          </p:cNvPr>
          <p:cNvSpPr/>
          <p:nvPr/>
        </p:nvSpPr>
        <p:spPr>
          <a:xfrm>
            <a:off x="9264708" y="5903587"/>
            <a:ext cx="998900" cy="332761"/>
          </a:xfrm>
          <a:prstGeom prst="rect">
            <a:avLst/>
          </a:prstGeom>
          <a:solidFill>
            <a:srgbClr val="FE863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container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0" name="直角上箭头 48">
            <a:extLst>
              <a:ext uri="{FF2B5EF4-FFF2-40B4-BE49-F238E27FC236}">
                <a16:creationId xmlns:a16="http://schemas.microsoft.com/office/drawing/2014/main" id="{2468B1E4-F7D0-4C4D-9F76-EBF99586FF37}"/>
              </a:ext>
            </a:extLst>
          </p:cNvPr>
          <p:cNvSpPr/>
          <p:nvPr/>
        </p:nvSpPr>
        <p:spPr>
          <a:xfrm rot="10800000" flipV="1">
            <a:off x="8342629" y="5209945"/>
            <a:ext cx="308345" cy="286258"/>
          </a:xfrm>
          <a:prstGeom prst="bentUpArrow">
            <a:avLst>
              <a:gd name="adj1" fmla="val 10183"/>
              <a:gd name="adj2" fmla="val 14172"/>
              <a:gd name="adj3" fmla="val 26140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1" name="矩形 49">
            <a:extLst>
              <a:ext uri="{FF2B5EF4-FFF2-40B4-BE49-F238E27FC236}">
                <a16:creationId xmlns:a16="http://schemas.microsoft.com/office/drawing/2014/main" id="{E27001E5-E7BF-A94A-8CBC-07A4A1FACB4C}"/>
              </a:ext>
            </a:extLst>
          </p:cNvPr>
          <p:cNvSpPr/>
          <p:nvPr/>
        </p:nvSpPr>
        <p:spPr>
          <a:xfrm>
            <a:off x="7627373" y="2937110"/>
            <a:ext cx="2099315" cy="1033691"/>
          </a:xfrm>
          <a:prstGeom prst="rect">
            <a:avLst/>
          </a:prstGeom>
          <a:solidFill>
            <a:srgbClr val="2C49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Kubernetes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2" name="矩形 50">
            <a:extLst>
              <a:ext uri="{FF2B5EF4-FFF2-40B4-BE49-F238E27FC236}">
                <a16:creationId xmlns:a16="http://schemas.microsoft.com/office/drawing/2014/main" id="{2A5ED95E-5F76-D74B-A287-E2954100BFF7}"/>
              </a:ext>
            </a:extLst>
          </p:cNvPr>
          <p:cNvSpPr/>
          <p:nvPr/>
        </p:nvSpPr>
        <p:spPr>
          <a:xfrm>
            <a:off x="4954622" y="2937112"/>
            <a:ext cx="2019567" cy="1033692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SuperNode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13" name="肘形连接符 51">
            <a:extLst>
              <a:ext uri="{FF2B5EF4-FFF2-40B4-BE49-F238E27FC236}">
                <a16:creationId xmlns:a16="http://schemas.microsoft.com/office/drawing/2014/main" id="{7182654B-110E-984C-86F8-ACF3A554F536}"/>
              </a:ext>
            </a:extLst>
          </p:cNvPr>
          <p:cNvCxnSpPr/>
          <p:nvPr/>
        </p:nvCxnSpPr>
        <p:spPr>
          <a:xfrm rot="5400000">
            <a:off x="5687268" y="1901498"/>
            <a:ext cx="920461" cy="5059066"/>
          </a:xfrm>
          <a:prstGeom prst="bentConnector3">
            <a:avLst>
              <a:gd name="adj1" fmla="val 26544"/>
            </a:avLst>
          </a:prstGeom>
          <a:noFill/>
          <a:ln w="28575" cap="flat" cmpd="sng" algn="ctr">
            <a:solidFill>
              <a:srgbClr val="2C49FE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肘形连接符 52">
            <a:extLst>
              <a:ext uri="{FF2B5EF4-FFF2-40B4-BE49-F238E27FC236}">
                <a16:creationId xmlns:a16="http://schemas.microsoft.com/office/drawing/2014/main" id="{FBBF3C1A-33D4-094B-806D-C69CCA86AB50}"/>
              </a:ext>
            </a:extLst>
          </p:cNvPr>
          <p:cNvCxnSpPr/>
          <p:nvPr/>
        </p:nvCxnSpPr>
        <p:spPr>
          <a:xfrm rot="5400000">
            <a:off x="7275152" y="3489382"/>
            <a:ext cx="920461" cy="1883298"/>
          </a:xfrm>
          <a:prstGeom prst="bentConnector3">
            <a:avLst>
              <a:gd name="adj1" fmla="val 26544"/>
            </a:avLst>
          </a:prstGeom>
          <a:noFill/>
          <a:ln w="28575" cap="flat" cmpd="sng" algn="ctr">
            <a:solidFill>
              <a:srgbClr val="2C49FE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肘形连接符 53">
            <a:extLst>
              <a:ext uri="{FF2B5EF4-FFF2-40B4-BE49-F238E27FC236}">
                <a16:creationId xmlns:a16="http://schemas.microsoft.com/office/drawing/2014/main" id="{DBAE8FF5-85D7-6E45-A9B6-0A679B831E99}"/>
              </a:ext>
            </a:extLst>
          </p:cNvPr>
          <p:cNvCxnSpPr/>
          <p:nvPr/>
        </p:nvCxnSpPr>
        <p:spPr>
          <a:xfrm rot="16200000" flipH="1">
            <a:off x="8849093" y="3798738"/>
            <a:ext cx="920461" cy="1264585"/>
          </a:xfrm>
          <a:prstGeom prst="bentConnector3">
            <a:avLst>
              <a:gd name="adj1" fmla="val 26545"/>
            </a:avLst>
          </a:prstGeom>
          <a:noFill/>
          <a:ln w="28575" cap="flat" cmpd="sng" algn="ctr">
            <a:solidFill>
              <a:srgbClr val="2C49FE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矩形 54">
            <a:extLst>
              <a:ext uri="{FF2B5EF4-FFF2-40B4-BE49-F238E27FC236}">
                <a16:creationId xmlns:a16="http://schemas.microsoft.com/office/drawing/2014/main" id="{A3FFF5FF-FB1E-1B4E-951D-2662D24B748F}"/>
              </a:ext>
            </a:extLst>
          </p:cNvPr>
          <p:cNvSpPr/>
          <p:nvPr/>
        </p:nvSpPr>
        <p:spPr>
          <a:xfrm>
            <a:off x="4773172" y="1677752"/>
            <a:ext cx="2382465" cy="819962"/>
          </a:xfrm>
          <a:prstGeom prst="rect">
            <a:avLst/>
          </a:prstGeom>
          <a:solidFill>
            <a:srgbClr val="00B05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ImageRegistry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(distribution/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harbor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)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17" name="矩形 55">
            <a:extLst>
              <a:ext uri="{FF2B5EF4-FFF2-40B4-BE49-F238E27FC236}">
                <a16:creationId xmlns:a16="http://schemas.microsoft.com/office/drawing/2014/main" id="{C1BEEE7C-F9C8-B048-9A75-35BD5F0E2AB2}"/>
              </a:ext>
            </a:extLst>
          </p:cNvPr>
          <p:cNvSpPr/>
          <p:nvPr/>
        </p:nvSpPr>
        <p:spPr>
          <a:xfrm>
            <a:off x="1717541" y="1700882"/>
            <a:ext cx="1571848" cy="792377"/>
          </a:xfrm>
          <a:prstGeom prst="rect">
            <a:avLst/>
          </a:prstGeom>
          <a:solidFill>
            <a:srgbClr val="00B05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Storage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(OSS)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18" name="肘形连接符 56">
            <a:extLst>
              <a:ext uri="{FF2B5EF4-FFF2-40B4-BE49-F238E27FC236}">
                <a16:creationId xmlns:a16="http://schemas.microsoft.com/office/drawing/2014/main" id="{8ED67903-F73D-E74E-B9E8-1065805A9923}"/>
              </a:ext>
            </a:extLst>
          </p:cNvPr>
          <p:cNvCxnSpPr/>
          <p:nvPr/>
        </p:nvCxnSpPr>
        <p:spPr>
          <a:xfrm rot="5400000">
            <a:off x="3608216" y="2537560"/>
            <a:ext cx="922946" cy="3789434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直角上箭头 57">
            <a:extLst>
              <a:ext uri="{FF2B5EF4-FFF2-40B4-BE49-F238E27FC236}">
                <a16:creationId xmlns:a16="http://schemas.microsoft.com/office/drawing/2014/main" id="{5B6B7D64-F826-504E-A10B-D29159D5CDA5}"/>
              </a:ext>
            </a:extLst>
          </p:cNvPr>
          <p:cNvSpPr/>
          <p:nvPr/>
        </p:nvSpPr>
        <p:spPr>
          <a:xfrm rot="5400000" flipV="1">
            <a:off x="9672590" y="5183660"/>
            <a:ext cx="310775" cy="361686"/>
          </a:xfrm>
          <a:prstGeom prst="bentUpArrow">
            <a:avLst>
              <a:gd name="adj1" fmla="val 10183"/>
              <a:gd name="adj2" fmla="val 14172"/>
              <a:gd name="adj3" fmla="val 26140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20" name="文本框 58">
            <a:extLst>
              <a:ext uri="{FF2B5EF4-FFF2-40B4-BE49-F238E27FC236}">
                <a16:creationId xmlns:a16="http://schemas.microsoft.com/office/drawing/2014/main" id="{1CD430DA-E7AA-E347-8E63-2A61AEDBF942}"/>
              </a:ext>
            </a:extLst>
          </p:cNvPr>
          <p:cNvSpPr txBox="1"/>
          <p:nvPr/>
        </p:nvSpPr>
        <p:spPr>
          <a:xfrm>
            <a:off x="8063228" y="2342235"/>
            <a:ext cx="192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1" name="文本框 59">
            <a:extLst>
              <a:ext uri="{FF2B5EF4-FFF2-40B4-BE49-F238E27FC236}">
                <a16:creationId xmlns:a16="http://schemas.microsoft.com/office/drawing/2014/main" id="{5C7D42F2-E441-FD46-83B0-FECD27FB97CB}"/>
              </a:ext>
            </a:extLst>
          </p:cNvPr>
          <p:cNvSpPr txBox="1"/>
          <p:nvPr/>
        </p:nvSpPr>
        <p:spPr>
          <a:xfrm>
            <a:off x="8888794" y="1636693"/>
            <a:ext cx="219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 err="1">
                <a:latin typeface="Calibri" charset="0"/>
                <a:ea typeface="Calibri" charset="0"/>
                <a:cs typeface="Calibri" charset="0"/>
              </a:rPr>
              <a:t>SuperNode</a:t>
            </a:r>
            <a:r>
              <a:rPr kumimoji="1" lang="en-US" altLang="zh-CN" b="1" i="1" dirty="0">
                <a:latin typeface="Calibri" charset="0"/>
                <a:ea typeface="Calibri" charset="0"/>
                <a:cs typeface="Calibri" charset="0"/>
              </a:rPr>
              <a:t> - Helm</a:t>
            </a:r>
          </a:p>
          <a:p>
            <a:r>
              <a:rPr kumimoji="1" lang="en-US" altLang="zh-CN" b="1" i="1" dirty="0" err="1">
                <a:latin typeface="Calibri" charset="0"/>
                <a:ea typeface="Calibri" charset="0"/>
                <a:cs typeface="Calibri" charset="0"/>
              </a:rPr>
              <a:t>dfGet</a:t>
            </a:r>
            <a:r>
              <a:rPr kumimoji="1" lang="en-US" altLang="zh-CN" b="1" i="1" dirty="0"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kumimoji="1" lang="en-US" altLang="zh-CN" b="1" i="1" dirty="0" err="1">
                <a:latin typeface="Calibri" charset="0"/>
                <a:ea typeface="Calibri" charset="0"/>
                <a:cs typeface="Calibri" charset="0"/>
              </a:rPr>
              <a:t>DaemonSet</a:t>
            </a:r>
            <a:endParaRPr kumimoji="1" lang="zh-CN" altLang="en-US" b="1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矩形 60">
            <a:extLst>
              <a:ext uri="{FF2B5EF4-FFF2-40B4-BE49-F238E27FC236}">
                <a16:creationId xmlns:a16="http://schemas.microsoft.com/office/drawing/2014/main" id="{2E6BB9AF-E4C7-8442-9DF5-679727E9E958}"/>
              </a:ext>
            </a:extLst>
          </p:cNvPr>
          <p:cNvSpPr/>
          <p:nvPr/>
        </p:nvSpPr>
        <p:spPr>
          <a:xfrm>
            <a:off x="8054689" y="5903587"/>
            <a:ext cx="998900" cy="332761"/>
          </a:xfrm>
          <a:prstGeom prst="rect">
            <a:avLst/>
          </a:prstGeom>
          <a:solidFill>
            <a:srgbClr val="FE863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container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23" name="圆角矩形 61">
            <a:extLst>
              <a:ext uri="{FF2B5EF4-FFF2-40B4-BE49-F238E27FC236}">
                <a16:creationId xmlns:a16="http://schemas.microsoft.com/office/drawing/2014/main" id="{8CE5E911-9CCC-E74C-96D3-867DB4D4A2C5}"/>
              </a:ext>
            </a:extLst>
          </p:cNvPr>
          <p:cNvSpPr/>
          <p:nvPr/>
        </p:nvSpPr>
        <p:spPr>
          <a:xfrm>
            <a:off x="5528492" y="5330955"/>
            <a:ext cx="970760" cy="355172"/>
          </a:xfrm>
          <a:prstGeom prst="roundRect">
            <a:avLst/>
          </a:prstGeom>
          <a:solidFill>
            <a:srgbClr val="FE863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pouchd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24" name="矩形 62">
            <a:extLst>
              <a:ext uri="{FF2B5EF4-FFF2-40B4-BE49-F238E27FC236}">
                <a16:creationId xmlns:a16="http://schemas.microsoft.com/office/drawing/2014/main" id="{229562B1-FC70-E544-804B-D9E72ED6B5B2}"/>
              </a:ext>
            </a:extLst>
          </p:cNvPr>
          <p:cNvSpPr/>
          <p:nvPr/>
        </p:nvSpPr>
        <p:spPr>
          <a:xfrm>
            <a:off x="6390290" y="4891262"/>
            <a:ext cx="806885" cy="297394"/>
          </a:xfrm>
          <a:prstGeom prst="rect">
            <a:avLst/>
          </a:prstGeom>
          <a:solidFill>
            <a:srgbClr val="2C49FE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kubelet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25" name="矩形 63">
            <a:extLst>
              <a:ext uri="{FF2B5EF4-FFF2-40B4-BE49-F238E27FC236}">
                <a16:creationId xmlns:a16="http://schemas.microsoft.com/office/drawing/2014/main" id="{F558B59D-8F9D-064C-A47E-CF7C5E92CDC5}"/>
              </a:ext>
            </a:extLst>
          </p:cNvPr>
          <p:cNvSpPr/>
          <p:nvPr/>
        </p:nvSpPr>
        <p:spPr>
          <a:xfrm>
            <a:off x="4899007" y="4893750"/>
            <a:ext cx="903465" cy="3010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dfGet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26" name="矩形 64">
            <a:extLst>
              <a:ext uri="{FF2B5EF4-FFF2-40B4-BE49-F238E27FC236}">
                <a16:creationId xmlns:a16="http://schemas.microsoft.com/office/drawing/2014/main" id="{08A5297C-7113-1C47-988B-3D8576880F2A}"/>
              </a:ext>
            </a:extLst>
          </p:cNvPr>
          <p:cNvSpPr/>
          <p:nvPr/>
        </p:nvSpPr>
        <p:spPr>
          <a:xfrm>
            <a:off x="6116825" y="5903587"/>
            <a:ext cx="998900" cy="332761"/>
          </a:xfrm>
          <a:prstGeom prst="rect">
            <a:avLst/>
          </a:prstGeom>
          <a:solidFill>
            <a:srgbClr val="FE863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container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27" name="直角上箭头 65">
            <a:extLst>
              <a:ext uri="{FF2B5EF4-FFF2-40B4-BE49-F238E27FC236}">
                <a16:creationId xmlns:a16="http://schemas.microsoft.com/office/drawing/2014/main" id="{9552A4EE-4673-A64D-B181-FFCDEB784A0A}"/>
              </a:ext>
            </a:extLst>
          </p:cNvPr>
          <p:cNvSpPr/>
          <p:nvPr/>
        </p:nvSpPr>
        <p:spPr>
          <a:xfrm rot="10800000" flipV="1">
            <a:off x="5194746" y="5209945"/>
            <a:ext cx="308345" cy="286258"/>
          </a:xfrm>
          <a:prstGeom prst="bentUpArrow">
            <a:avLst>
              <a:gd name="adj1" fmla="val 10183"/>
              <a:gd name="adj2" fmla="val 14172"/>
              <a:gd name="adj3" fmla="val 26140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28" name="直角上箭头 66">
            <a:extLst>
              <a:ext uri="{FF2B5EF4-FFF2-40B4-BE49-F238E27FC236}">
                <a16:creationId xmlns:a16="http://schemas.microsoft.com/office/drawing/2014/main" id="{02FE434A-FDFA-1247-8D8C-7985DF78B3C0}"/>
              </a:ext>
            </a:extLst>
          </p:cNvPr>
          <p:cNvSpPr/>
          <p:nvPr/>
        </p:nvSpPr>
        <p:spPr>
          <a:xfrm rot="5400000" flipV="1">
            <a:off x="6524707" y="5183660"/>
            <a:ext cx="310775" cy="361686"/>
          </a:xfrm>
          <a:prstGeom prst="bentUpArrow">
            <a:avLst>
              <a:gd name="adj1" fmla="val 10183"/>
              <a:gd name="adj2" fmla="val 14172"/>
              <a:gd name="adj3" fmla="val 26140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29" name="矩形 67">
            <a:extLst>
              <a:ext uri="{FF2B5EF4-FFF2-40B4-BE49-F238E27FC236}">
                <a16:creationId xmlns:a16="http://schemas.microsoft.com/office/drawing/2014/main" id="{B39969F8-3532-8C45-B9FA-3EA783F6A4B3}"/>
              </a:ext>
            </a:extLst>
          </p:cNvPr>
          <p:cNvSpPr/>
          <p:nvPr/>
        </p:nvSpPr>
        <p:spPr>
          <a:xfrm>
            <a:off x="4906806" y="5903587"/>
            <a:ext cx="998900" cy="332761"/>
          </a:xfrm>
          <a:prstGeom prst="rect">
            <a:avLst/>
          </a:prstGeom>
          <a:solidFill>
            <a:srgbClr val="FE863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container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30" name="圆角矩形 68">
            <a:extLst>
              <a:ext uri="{FF2B5EF4-FFF2-40B4-BE49-F238E27FC236}">
                <a16:creationId xmlns:a16="http://schemas.microsoft.com/office/drawing/2014/main" id="{E9DA175A-BD52-EA49-84A5-3865EC6F6CCC}"/>
              </a:ext>
            </a:extLst>
          </p:cNvPr>
          <p:cNvSpPr/>
          <p:nvPr/>
        </p:nvSpPr>
        <p:spPr>
          <a:xfrm>
            <a:off x="2352724" y="5330955"/>
            <a:ext cx="970760" cy="355172"/>
          </a:xfrm>
          <a:prstGeom prst="roundRect">
            <a:avLst/>
          </a:prstGeom>
          <a:solidFill>
            <a:srgbClr val="FE863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pouchd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31" name="矩形 69">
            <a:extLst>
              <a:ext uri="{FF2B5EF4-FFF2-40B4-BE49-F238E27FC236}">
                <a16:creationId xmlns:a16="http://schemas.microsoft.com/office/drawing/2014/main" id="{B0FEE8EC-4D96-E64C-AE75-2C466AE7B152}"/>
              </a:ext>
            </a:extLst>
          </p:cNvPr>
          <p:cNvSpPr/>
          <p:nvPr/>
        </p:nvSpPr>
        <p:spPr>
          <a:xfrm>
            <a:off x="3214522" y="4891262"/>
            <a:ext cx="806885" cy="297394"/>
          </a:xfrm>
          <a:prstGeom prst="rect">
            <a:avLst/>
          </a:prstGeom>
          <a:solidFill>
            <a:srgbClr val="2C49FE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kubelet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32" name="矩形 70">
            <a:extLst>
              <a:ext uri="{FF2B5EF4-FFF2-40B4-BE49-F238E27FC236}">
                <a16:creationId xmlns:a16="http://schemas.microsoft.com/office/drawing/2014/main" id="{ABE9DDB2-1DDE-3341-813A-B86054169091}"/>
              </a:ext>
            </a:extLst>
          </p:cNvPr>
          <p:cNvSpPr/>
          <p:nvPr/>
        </p:nvSpPr>
        <p:spPr>
          <a:xfrm>
            <a:off x="1723239" y="4893750"/>
            <a:ext cx="903465" cy="3010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dfGet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33" name="矩形 71">
            <a:extLst>
              <a:ext uri="{FF2B5EF4-FFF2-40B4-BE49-F238E27FC236}">
                <a16:creationId xmlns:a16="http://schemas.microsoft.com/office/drawing/2014/main" id="{26DEF5E6-34C7-F045-A171-AC5771C13EDD}"/>
              </a:ext>
            </a:extLst>
          </p:cNvPr>
          <p:cNvSpPr/>
          <p:nvPr/>
        </p:nvSpPr>
        <p:spPr>
          <a:xfrm>
            <a:off x="2941057" y="5903587"/>
            <a:ext cx="998900" cy="332761"/>
          </a:xfrm>
          <a:prstGeom prst="rect">
            <a:avLst/>
          </a:prstGeom>
          <a:solidFill>
            <a:srgbClr val="FE863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container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34" name="直角上箭头 72">
            <a:extLst>
              <a:ext uri="{FF2B5EF4-FFF2-40B4-BE49-F238E27FC236}">
                <a16:creationId xmlns:a16="http://schemas.microsoft.com/office/drawing/2014/main" id="{99C26B58-9C79-6442-BAB9-B20B0923679C}"/>
              </a:ext>
            </a:extLst>
          </p:cNvPr>
          <p:cNvSpPr/>
          <p:nvPr/>
        </p:nvSpPr>
        <p:spPr>
          <a:xfrm rot="10800000" flipV="1">
            <a:off x="2018978" y="5209945"/>
            <a:ext cx="308345" cy="286258"/>
          </a:xfrm>
          <a:prstGeom prst="bentUpArrow">
            <a:avLst>
              <a:gd name="adj1" fmla="val 10183"/>
              <a:gd name="adj2" fmla="val 14172"/>
              <a:gd name="adj3" fmla="val 26140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35" name="直角上箭头 73">
            <a:extLst>
              <a:ext uri="{FF2B5EF4-FFF2-40B4-BE49-F238E27FC236}">
                <a16:creationId xmlns:a16="http://schemas.microsoft.com/office/drawing/2014/main" id="{85692283-4AEA-134B-AF8D-C881A5F29CAC}"/>
              </a:ext>
            </a:extLst>
          </p:cNvPr>
          <p:cNvSpPr/>
          <p:nvPr/>
        </p:nvSpPr>
        <p:spPr>
          <a:xfrm rot="5400000" flipV="1">
            <a:off x="3348939" y="5183660"/>
            <a:ext cx="310775" cy="361686"/>
          </a:xfrm>
          <a:prstGeom prst="bentUpArrow">
            <a:avLst>
              <a:gd name="adj1" fmla="val 10183"/>
              <a:gd name="adj2" fmla="val 14172"/>
              <a:gd name="adj3" fmla="val 26140"/>
            </a:avLst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sp>
        <p:nvSpPr>
          <p:cNvPr id="36" name="矩形 74">
            <a:extLst>
              <a:ext uri="{FF2B5EF4-FFF2-40B4-BE49-F238E27FC236}">
                <a16:creationId xmlns:a16="http://schemas.microsoft.com/office/drawing/2014/main" id="{5158EEA2-456D-8944-99B6-9F02F509F480}"/>
              </a:ext>
            </a:extLst>
          </p:cNvPr>
          <p:cNvSpPr/>
          <p:nvPr/>
        </p:nvSpPr>
        <p:spPr>
          <a:xfrm>
            <a:off x="1731038" y="5903587"/>
            <a:ext cx="998900" cy="332761"/>
          </a:xfrm>
          <a:prstGeom prst="rect">
            <a:avLst/>
          </a:prstGeom>
          <a:solidFill>
            <a:srgbClr val="FE8637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container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  <p:cxnSp>
        <p:nvCxnSpPr>
          <p:cNvPr id="37" name="肘形连接符 75">
            <a:extLst>
              <a:ext uri="{FF2B5EF4-FFF2-40B4-BE49-F238E27FC236}">
                <a16:creationId xmlns:a16="http://schemas.microsoft.com/office/drawing/2014/main" id="{8DB0491C-4FFD-BB46-BE03-C53731D7B525}"/>
              </a:ext>
            </a:extLst>
          </p:cNvPr>
          <p:cNvCxnSpPr/>
          <p:nvPr/>
        </p:nvCxnSpPr>
        <p:spPr>
          <a:xfrm rot="5400000">
            <a:off x="5196100" y="4125444"/>
            <a:ext cx="922946" cy="613666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肘形连接符 76">
            <a:extLst>
              <a:ext uri="{FF2B5EF4-FFF2-40B4-BE49-F238E27FC236}">
                <a16:creationId xmlns:a16="http://schemas.microsoft.com/office/drawing/2014/main" id="{F64D44A3-67D0-4644-B528-23B418A32138}"/>
              </a:ext>
            </a:extLst>
          </p:cNvPr>
          <p:cNvCxnSpPr/>
          <p:nvPr/>
        </p:nvCxnSpPr>
        <p:spPr>
          <a:xfrm rot="16200000" flipH="1">
            <a:off x="6770041" y="3165168"/>
            <a:ext cx="922946" cy="2534217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肘形连接符 77">
            <a:extLst>
              <a:ext uri="{FF2B5EF4-FFF2-40B4-BE49-F238E27FC236}">
                <a16:creationId xmlns:a16="http://schemas.microsoft.com/office/drawing/2014/main" id="{5B764347-8BF0-B84A-8C80-A17CFA7B16CE}"/>
              </a:ext>
            </a:extLst>
          </p:cNvPr>
          <p:cNvCxnSpPr>
            <a:stCxn id="16" idx="2"/>
          </p:cNvCxnSpPr>
          <p:nvPr/>
        </p:nvCxnSpPr>
        <p:spPr>
          <a:xfrm rot="16200000" flipH="1">
            <a:off x="5744707" y="2717411"/>
            <a:ext cx="439397" cy="1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肘形连接符 78">
            <a:extLst>
              <a:ext uri="{FF2B5EF4-FFF2-40B4-BE49-F238E27FC236}">
                <a16:creationId xmlns:a16="http://schemas.microsoft.com/office/drawing/2014/main" id="{2CFDAE5C-FC54-4A42-B657-BA9E04F9B658}"/>
              </a:ext>
            </a:extLst>
          </p:cNvPr>
          <p:cNvCxnSpPr>
            <a:stCxn id="17" idx="2"/>
          </p:cNvCxnSpPr>
          <p:nvPr/>
        </p:nvCxnSpPr>
        <p:spPr>
          <a:xfrm rot="16200000" flipH="1">
            <a:off x="3248694" y="1748030"/>
            <a:ext cx="960699" cy="2451156"/>
          </a:xfrm>
          <a:prstGeom prst="bentConnector2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36787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CF5712B-BD67-4161-B14B-39305B414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29BEE5B-DF13-4270-850B-9FA09569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1626EDC0-409A-47E2-8709-8748240A0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65F78CAD-5F1E-4C27-823E-3ED2DE7FC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E02F0A54-F680-4E30-B232-6E654E50A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B172D1AC-3885-4D81-8E52-0F40B24AF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3B7FF6B-4929-43D6-AA2A-F54696D7C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8F3D6C5F-F6A1-46BD-BC20-1E21510ED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ADE54F0-F247-4265-8511-0FB803DC8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CDD43569-ECA0-4790-9B12-B6AEBF455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439DDC94-3B1E-4D1F-AB51-6DD97EF44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1CB9F6AF-CD2D-471D-A0E9-B9F101E0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87D0AC6C-EDFD-47E8-B030-657669ECB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AAF565DD-CA3D-48FB-88F5-F61619AB6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0C816BC2-D476-4084-954C-1F9F2BFDD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E714A844-8CBA-4BBB-B037-A267D5D2B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66B46EA7-C566-4203-922D-1A0A55DF6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055A7474-52C5-4EBC-BFD0-4D32F27FF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68FCBE74-2033-49CD-9F97-0886D1269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A0726240-57F4-4C55-BCB2-877B412A1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88155157-AB7D-48FE-9259-044D8F7E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4737399-EF40-4483-BDC3-A8E5D463F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9083067F-FA67-4A91-A30D-8AEFC4B36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6D5977-B62F-4A5C-9A16-5F9E72C2F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0229CA-CF23-024A-8517-3E529F5F7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36" y="3980237"/>
            <a:ext cx="8672295" cy="727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Integration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2CB381-4D9E-4FF9-8B69-2F3D812EB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7138" y="1179555"/>
            <a:ext cx="8846458" cy="262799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Shape 65">
            <a:extLst>
              <a:ext uri="{FF2B5EF4-FFF2-40B4-BE49-F238E27FC236}">
                <a16:creationId xmlns:a16="http://schemas.microsoft.com/office/drawing/2014/main" id="{D2F1B7B1-04D8-5D40-B71C-2794691AF2BE}"/>
              </a:ext>
            </a:extLst>
          </p:cNvPr>
          <p:cNvPicPr preferRelativeResize="0"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04"/>
          <a:stretch/>
        </p:blipFill>
        <p:spPr>
          <a:xfrm>
            <a:off x="1747411" y="1843402"/>
            <a:ext cx="4266211" cy="1300423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0" name="图片 3">
            <a:extLst>
              <a:ext uri="{FF2B5EF4-FFF2-40B4-BE49-F238E27FC236}">
                <a16:creationId xmlns:a16="http://schemas.microsoft.com/office/drawing/2014/main" id="{F58E0B9A-CF15-4248-8A17-149C325A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323" y="1811020"/>
            <a:ext cx="4266210" cy="1365187"/>
          </a:xfrm>
          <a:prstGeom prst="rect">
            <a:avLst/>
          </a:prstGeom>
          <a:ln w="12700">
            <a:noFill/>
          </a:ln>
        </p:spPr>
      </p:pic>
      <p:pic>
        <p:nvPicPr>
          <p:cNvPr id="31" name="Picture 30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AFFF6CB9-162F-6B4E-8AB1-CBF3D1D7C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733" y="-4787"/>
            <a:ext cx="2333869" cy="9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37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ardrop 36">
            <a:extLst>
              <a:ext uri="{FF2B5EF4-FFF2-40B4-BE49-F238E27FC236}">
                <a16:creationId xmlns:a16="http://schemas.microsoft.com/office/drawing/2014/main" id="{20D03374-5A52-B240-83E6-F63416000C7A}"/>
              </a:ext>
            </a:extLst>
          </p:cNvPr>
          <p:cNvSpPr/>
          <p:nvPr/>
        </p:nvSpPr>
        <p:spPr>
          <a:xfrm rot="18611849">
            <a:off x="7764664" y="3646774"/>
            <a:ext cx="2516857" cy="2516857"/>
          </a:xfrm>
          <a:prstGeom prst="teardrop">
            <a:avLst>
              <a:gd name="adj" fmla="val 11336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D96FB-7872-D14C-8038-C074FD67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E2E990-2DC7-0E48-8B08-599CE87F7A37}"/>
              </a:ext>
            </a:extLst>
          </p:cNvPr>
          <p:cNvGrpSpPr/>
          <p:nvPr/>
        </p:nvGrpSpPr>
        <p:grpSpPr>
          <a:xfrm>
            <a:off x="1360449" y="2360243"/>
            <a:ext cx="3334214" cy="1750742"/>
            <a:chOff x="1059366" y="2787804"/>
            <a:chExt cx="3334214" cy="17507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10D729-7906-BA4F-B17B-A7BC549691E1}"/>
                </a:ext>
              </a:extLst>
            </p:cNvPr>
            <p:cNvSpPr/>
            <p:nvPr/>
          </p:nvSpPr>
          <p:spPr>
            <a:xfrm>
              <a:off x="1059366" y="2787804"/>
              <a:ext cx="3334214" cy="1750742"/>
            </a:xfrm>
            <a:prstGeom prst="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29F26C-5D09-EE49-B8E3-40CE0DA4917C}"/>
                </a:ext>
              </a:extLst>
            </p:cNvPr>
            <p:cNvSpPr/>
            <p:nvPr/>
          </p:nvSpPr>
          <p:spPr>
            <a:xfrm>
              <a:off x="1059366" y="2787804"/>
              <a:ext cx="3334214" cy="412596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F882B6-9A49-E143-95A6-0A1B55D74683}"/>
                </a:ext>
              </a:extLst>
            </p:cNvPr>
            <p:cNvSpPr/>
            <p:nvPr/>
          </p:nvSpPr>
          <p:spPr>
            <a:xfrm>
              <a:off x="3639017" y="2913256"/>
              <a:ext cx="128239" cy="128239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49DCB07-CBE4-2841-9701-7CC61DECA84C}"/>
                </a:ext>
              </a:extLst>
            </p:cNvPr>
            <p:cNvSpPr/>
            <p:nvPr/>
          </p:nvSpPr>
          <p:spPr>
            <a:xfrm>
              <a:off x="3879697" y="2913256"/>
              <a:ext cx="128239" cy="12823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A0E3F9-7A27-1044-931F-0C0EF2E887B8}"/>
                </a:ext>
              </a:extLst>
            </p:cNvPr>
            <p:cNvSpPr/>
            <p:nvPr/>
          </p:nvSpPr>
          <p:spPr>
            <a:xfrm>
              <a:off x="4120377" y="2913256"/>
              <a:ext cx="128239" cy="128239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DA8196-3217-6848-BC8C-1CED1B5DEE3F}"/>
              </a:ext>
            </a:extLst>
          </p:cNvPr>
          <p:cNvGrpSpPr/>
          <p:nvPr/>
        </p:nvGrpSpPr>
        <p:grpSpPr>
          <a:xfrm>
            <a:off x="7274314" y="2360243"/>
            <a:ext cx="3334214" cy="1750742"/>
            <a:chOff x="1059366" y="2787804"/>
            <a:chExt cx="3334214" cy="17507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715FF0-DD0E-6D48-9DE8-A57C8D5ED5EF}"/>
                </a:ext>
              </a:extLst>
            </p:cNvPr>
            <p:cNvSpPr/>
            <p:nvPr/>
          </p:nvSpPr>
          <p:spPr>
            <a:xfrm>
              <a:off x="1059366" y="2787804"/>
              <a:ext cx="3334214" cy="1750742"/>
            </a:xfrm>
            <a:prstGeom prst="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8CAD98-412F-8A40-A2F9-DC18E53E06F3}"/>
                </a:ext>
              </a:extLst>
            </p:cNvPr>
            <p:cNvSpPr/>
            <p:nvPr/>
          </p:nvSpPr>
          <p:spPr>
            <a:xfrm>
              <a:off x="1059366" y="2787804"/>
              <a:ext cx="3334214" cy="412596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C21F241-B3DF-0643-81E1-E3F4E9F049EF}"/>
                </a:ext>
              </a:extLst>
            </p:cNvPr>
            <p:cNvSpPr/>
            <p:nvPr/>
          </p:nvSpPr>
          <p:spPr>
            <a:xfrm>
              <a:off x="3639017" y="2913256"/>
              <a:ext cx="128239" cy="128239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E62DB8-9D4B-6149-9B0E-5B00710D5443}"/>
                </a:ext>
              </a:extLst>
            </p:cNvPr>
            <p:cNvSpPr/>
            <p:nvPr/>
          </p:nvSpPr>
          <p:spPr>
            <a:xfrm>
              <a:off x="3879697" y="2913256"/>
              <a:ext cx="128239" cy="12823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A908B7-4FDD-184A-82B0-72734FCDCEAF}"/>
                </a:ext>
              </a:extLst>
            </p:cNvPr>
            <p:cNvSpPr/>
            <p:nvPr/>
          </p:nvSpPr>
          <p:spPr>
            <a:xfrm>
              <a:off x="4120377" y="2913256"/>
              <a:ext cx="128239" cy="128239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72FC95-ED5E-0F44-8EBF-DBA9D8CC268E}"/>
              </a:ext>
            </a:extLst>
          </p:cNvPr>
          <p:cNvGrpSpPr/>
          <p:nvPr/>
        </p:nvGrpSpPr>
        <p:grpSpPr>
          <a:xfrm>
            <a:off x="7872548" y="4323800"/>
            <a:ext cx="925551" cy="925551"/>
            <a:chOff x="5404621" y="4542261"/>
            <a:chExt cx="925551" cy="925551"/>
          </a:xfrm>
        </p:grpSpPr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83F615C9-5789-4848-9689-F2955F99D473}"/>
                </a:ext>
              </a:extLst>
            </p:cNvPr>
            <p:cNvSpPr/>
            <p:nvPr/>
          </p:nvSpPr>
          <p:spPr>
            <a:xfrm>
              <a:off x="5404621" y="4542261"/>
              <a:ext cx="925551" cy="925551"/>
            </a:xfrm>
            <a:prstGeom prst="diamon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370EC0-2EB9-F445-9CF5-1562BF433109}"/>
                </a:ext>
              </a:extLst>
            </p:cNvPr>
            <p:cNvSpPr txBox="1"/>
            <p:nvPr/>
          </p:nvSpPr>
          <p:spPr>
            <a:xfrm>
              <a:off x="5467286" y="486653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</a:rPr>
                <a:t>Runtime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2D8153-FF52-224C-BDB2-DBF421BFD0DC}"/>
              </a:ext>
            </a:extLst>
          </p:cNvPr>
          <p:cNvGrpSpPr/>
          <p:nvPr/>
        </p:nvGrpSpPr>
        <p:grpSpPr>
          <a:xfrm>
            <a:off x="8578680" y="4893932"/>
            <a:ext cx="925551" cy="925551"/>
            <a:chOff x="5404621" y="4542261"/>
            <a:chExt cx="925551" cy="925551"/>
          </a:xfrm>
        </p:grpSpPr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31E1464F-D589-5F48-ACDE-3BDE76A07937}"/>
                </a:ext>
              </a:extLst>
            </p:cNvPr>
            <p:cNvSpPr/>
            <p:nvPr/>
          </p:nvSpPr>
          <p:spPr>
            <a:xfrm>
              <a:off x="5404621" y="4542261"/>
              <a:ext cx="925551" cy="925551"/>
            </a:xfrm>
            <a:prstGeom prst="diamon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FDB02E-DC43-C048-8EFC-CC90C5AC0021}"/>
                </a:ext>
              </a:extLst>
            </p:cNvPr>
            <p:cNvSpPr txBox="1"/>
            <p:nvPr/>
          </p:nvSpPr>
          <p:spPr>
            <a:xfrm>
              <a:off x="5467286" y="486653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</a:rPr>
                <a:t>Runtime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F6FBD1-E247-E941-9427-0A92E5038BB9}"/>
              </a:ext>
            </a:extLst>
          </p:cNvPr>
          <p:cNvGrpSpPr/>
          <p:nvPr/>
        </p:nvGrpSpPr>
        <p:grpSpPr>
          <a:xfrm>
            <a:off x="9210695" y="4323798"/>
            <a:ext cx="925551" cy="925551"/>
            <a:chOff x="5404621" y="4542261"/>
            <a:chExt cx="925551" cy="925551"/>
          </a:xfrm>
        </p:grpSpPr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363ECC9F-BBB1-704C-8402-723010957D50}"/>
                </a:ext>
              </a:extLst>
            </p:cNvPr>
            <p:cNvSpPr/>
            <p:nvPr/>
          </p:nvSpPr>
          <p:spPr>
            <a:xfrm>
              <a:off x="5404621" y="4542261"/>
              <a:ext cx="925551" cy="925551"/>
            </a:xfrm>
            <a:prstGeom prst="diamon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3D1003-B316-DD4D-BD60-7D5CFB0F6A41}"/>
                </a:ext>
              </a:extLst>
            </p:cNvPr>
            <p:cNvSpPr txBox="1"/>
            <p:nvPr/>
          </p:nvSpPr>
          <p:spPr>
            <a:xfrm>
              <a:off x="5467286" y="486653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</a:rPr>
                <a:t>Runtime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D55FC34-4D5A-7E4D-B9FC-758AE2B59E3F}"/>
              </a:ext>
            </a:extLst>
          </p:cNvPr>
          <p:cNvCxnSpPr/>
          <p:nvPr/>
        </p:nvCxnSpPr>
        <p:spPr>
          <a:xfrm>
            <a:off x="8578680" y="4555974"/>
            <a:ext cx="862884" cy="0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CD4E31-D425-2942-9253-FDB0BDABC14E}"/>
              </a:ext>
            </a:extLst>
          </p:cNvPr>
          <p:cNvCxnSpPr/>
          <p:nvPr/>
        </p:nvCxnSpPr>
        <p:spPr>
          <a:xfrm>
            <a:off x="8578680" y="4925072"/>
            <a:ext cx="219419" cy="219419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A4BDC5E-EB6A-F74C-AC62-E615FD9E84C6}"/>
              </a:ext>
            </a:extLst>
          </p:cNvPr>
          <p:cNvCxnSpPr/>
          <p:nvPr/>
        </p:nvCxnSpPr>
        <p:spPr>
          <a:xfrm flipV="1">
            <a:off x="9286780" y="4998372"/>
            <a:ext cx="193811" cy="193811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D80ACE1-07A5-194C-8215-D160A25C83F2}"/>
              </a:ext>
            </a:extLst>
          </p:cNvPr>
          <p:cNvSpPr/>
          <p:nvPr/>
        </p:nvSpPr>
        <p:spPr>
          <a:xfrm>
            <a:off x="1795346" y="2965197"/>
            <a:ext cx="2513673" cy="35126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图片 3">
            <a:extLst>
              <a:ext uri="{FF2B5EF4-FFF2-40B4-BE49-F238E27FC236}">
                <a16:creationId xmlns:a16="http://schemas.microsoft.com/office/drawing/2014/main" id="{C2FEDC4C-99E9-CC49-AC98-5B3259D9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59" r="74005" b="7826"/>
          <a:stretch/>
        </p:blipFill>
        <p:spPr>
          <a:xfrm>
            <a:off x="2118691" y="2994470"/>
            <a:ext cx="366259" cy="321990"/>
          </a:xfrm>
          <a:prstGeom prst="rect">
            <a:avLst/>
          </a:prstGeom>
          <a:ln w="12700"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5CBD43E-2635-6442-A673-107C2A64D3CF}"/>
              </a:ext>
            </a:extLst>
          </p:cNvPr>
          <p:cNvSpPr txBox="1"/>
          <p:nvPr/>
        </p:nvSpPr>
        <p:spPr>
          <a:xfrm>
            <a:off x="2548362" y="2986939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3072F9B-CDF7-EE43-A045-577687939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47267" y="3517224"/>
            <a:ext cx="392996" cy="3929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7E69313-28D9-A04B-96A3-DB0937F49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68488" y="3517224"/>
            <a:ext cx="392996" cy="3929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80AEAC3-7E59-9543-BE71-0122CB053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389709" y="3517224"/>
            <a:ext cx="392996" cy="3929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720C386-9B65-2941-ACFF-014AA953BB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910929" y="3517224"/>
            <a:ext cx="392996" cy="39299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C944D07-A83A-7443-BF0F-E5796033A818}"/>
              </a:ext>
            </a:extLst>
          </p:cNvPr>
          <p:cNvSpPr txBox="1"/>
          <p:nvPr/>
        </p:nvSpPr>
        <p:spPr>
          <a:xfrm>
            <a:off x="1604002" y="351722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2046F0-56D5-E44B-BAC8-838BB4F452ED}"/>
              </a:ext>
            </a:extLst>
          </p:cNvPr>
          <p:cNvSpPr txBox="1"/>
          <p:nvPr/>
        </p:nvSpPr>
        <p:spPr>
          <a:xfrm>
            <a:off x="1398709" y="2384129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FF51F1-785C-244D-BC77-AB8E4916AA6F}"/>
              </a:ext>
            </a:extLst>
          </p:cNvPr>
          <p:cNvSpPr txBox="1"/>
          <p:nvPr/>
        </p:nvSpPr>
        <p:spPr>
          <a:xfrm>
            <a:off x="7302148" y="2380537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Dragonfly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960C7169-4CCB-6647-90D1-8B7BED164F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9" t="18683" r="68708" b="19561"/>
          <a:stretch/>
        </p:blipFill>
        <p:spPr>
          <a:xfrm>
            <a:off x="978289" y="2099037"/>
            <a:ext cx="539438" cy="5224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5EF5EC7-9A33-B741-9D67-2DBA35B13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5295" y="2099037"/>
            <a:ext cx="482600" cy="482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0605DC0-AF49-B541-B372-7762E4AECBC1}"/>
              </a:ext>
            </a:extLst>
          </p:cNvPr>
          <p:cNvGrpSpPr/>
          <p:nvPr/>
        </p:nvGrpSpPr>
        <p:grpSpPr>
          <a:xfrm>
            <a:off x="4149760" y="363075"/>
            <a:ext cx="3719722" cy="5809395"/>
            <a:chOff x="4149760" y="721892"/>
            <a:chExt cx="3719722" cy="5809395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739128AC-A090-D543-A97C-3294EF7D2533}"/>
                </a:ext>
              </a:extLst>
            </p:cNvPr>
            <p:cNvSpPr/>
            <p:nvPr/>
          </p:nvSpPr>
          <p:spPr>
            <a:xfrm rot="18824731">
              <a:off x="4149760" y="2829539"/>
              <a:ext cx="3701748" cy="3701748"/>
            </a:xfrm>
            <a:prstGeom prst="arc">
              <a:avLst/>
            </a:prstGeom>
            <a:ln w="38100"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C59874A-DA8D-F845-BBC9-0F6B4A5BE647}"/>
                </a:ext>
              </a:extLst>
            </p:cNvPr>
            <p:cNvSpPr/>
            <p:nvPr/>
          </p:nvSpPr>
          <p:spPr>
            <a:xfrm rot="8127672">
              <a:off x="4167734" y="721892"/>
              <a:ext cx="3701748" cy="3701748"/>
            </a:xfrm>
            <a:prstGeom prst="arc">
              <a:avLst/>
            </a:prstGeom>
            <a:ln w="38100">
              <a:headEnd type="triangl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5ADA291-C82C-FC41-B01F-13110F54235C}"/>
                </a:ext>
              </a:extLst>
            </p:cNvPr>
            <p:cNvSpPr txBox="1"/>
            <p:nvPr/>
          </p:nvSpPr>
          <p:spPr>
            <a:xfrm>
              <a:off x="5619760" y="2502018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Identify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C37292-7412-EB48-983E-2D7D7F6BB010}"/>
                </a:ext>
              </a:extLst>
            </p:cNvPr>
            <p:cNvSpPr txBox="1"/>
            <p:nvPr/>
          </p:nvSpPr>
          <p:spPr>
            <a:xfrm>
              <a:off x="5619760" y="4401632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Preheat</a:t>
              </a:r>
              <a:endPara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9" name="Can 68">
            <a:extLst>
              <a:ext uri="{FF2B5EF4-FFF2-40B4-BE49-F238E27FC236}">
                <a16:creationId xmlns:a16="http://schemas.microsoft.com/office/drawing/2014/main" id="{B4C4D27C-EC10-424E-9113-4C5AE054E183}"/>
              </a:ext>
            </a:extLst>
          </p:cNvPr>
          <p:cNvSpPr/>
          <p:nvPr/>
        </p:nvSpPr>
        <p:spPr>
          <a:xfrm>
            <a:off x="8194509" y="3230965"/>
            <a:ext cx="1453374" cy="324277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8CEBA7-6BC7-D64E-BA2D-F26DC839FEBF}"/>
              </a:ext>
            </a:extLst>
          </p:cNvPr>
          <p:cNvSpPr txBox="1"/>
          <p:nvPr/>
        </p:nvSpPr>
        <p:spPr>
          <a:xfrm>
            <a:off x="8194509" y="2921383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E6EF7C-2A28-4745-9A9B-8E577764A9C0}"/>
              </a:ext>
            </a:extLst>
          </p:cNvPr>
          <p:cNvGrpSpPr/>
          <p:nvPr/>
        </p:nvGrpSpPr>
        <p:grpSpPr>
          <a:xfrm>
            <a:off x="609597" y="1615554"/>
            <a:ext cx="4494838" cy="2817550"/>
            <a:chOff x="609597" y="1615554"/>
            <a:chExt cx="4494838" cy="2817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EF1AD16-B41E-654B-A708-26CD9B2B9B2C}"/>
                </a:ext>
              </a:extLst>
            </p:cNvPr>
            <p:cNvSpPr/>
            <p:nvPr/>
          </p:nvSpPr>
          <p:spPr>
            <a:xfrm>
              <a:off x="609597" y="1615555"/>
              <a:ext cx="4494838" cy="2817549"/>
            </a:xfrm>
            <a:prstGeom prst="rect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4134D4-25A2-A546-B5FF-9E6AF1F384B4}"/>
                </a:ext>
              </a:extLst>
            </p:cNvPr>
            <p:cNvSpPr/>
            <p:nvPr/>
          </p:nvSpPr>
          <p:spPr>
            <a:xfrm>
              <a:off x="609597" y="1615554"/>
              <a:ext cx="4494838" cy="4826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Image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Management</a:t>
              </a:r>
              <a:endParaRPr lang="en-US" b="1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F36C26-22FA-004A-AC98-4126290547FB}"/>
              </a:ext>
            </a:extLst>
          </p:cNvPr>
          <p:cNvGrpSpPr/>
          <p:nvPr/>
        </p:nvGrpSpPr>
        <p:grpSpPr>
          <a:xfrm>
            <a:off x="6612393" y="1611182"/>
            <a:ext cx="4494838" cy="4639147"/>
            <a:chOff x="6612393" y="1611182"/>
            <a:chExt cx="4494838" cy="463914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8575DC-EC25-A143-B16B-D84AFB45F097}"/>
                </a:ext>
              </a:extLst>
            </p:cNvPr>
            <p:cNvSpPr/>
            <p:nvPr/>
          </p:nvSpPr>
          <p:spPr>
            <a:xfrm>
              <a:off x="6612393" y="1611183"/>
              <a:ext cx="4494838" cy="4639146"/>
            </a:xfrm>
            <a:prstGeom prst="rect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A364971-9E73-6246-8802-522973891A52}"/>
                </a:ext>
              </a:extLst>
            </p:cNvPr>
            <p:cNvSpPr/>
            <p:nvPr/>
          </p:nvSpPr>
          <p:spPr>
            <a:xfrm>
              <a:off x="6612393" y="1611182"/>
              <a:ext cx="4483264" cy="4825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Image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Distribution</a:t>
              </a:r>
              <a:endParaRPr lang="en-US" b="1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1153341-721E-0448-A809-17E0775C43B6}"/>
              </a:ext>
            </a:extLst>
          </p:cNvPr>
          <p:cNvSpPr/>
          <p:nvPr/>
        </p:nvSpPr>
        <p:spPr>
          <a:xfrm>
            <a:off x="8067553" y="3748576"/>
            <a:ext cx="1914651" cy="578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FFCE7CBD-B480-214B-A7ED-68902EFBB462}"/>
              </a:ext>
            </a:extLst>
          </p:cNvPr>
          <p:cNvSpPr/>
          <p:nvPr/>
        </p:nvSpPr>
        <p:spPr>
          <a:xfrm>
            <a:off x="8859812" y="3543664"/>
            <a:ext cx="163281" cy="1157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0C7EDF9-A5B4-AD4B-8020-14FEF7AB7EC2}"/>
              </a:ext>
            </a:extLst>
          </p:cNvPr>
          <p:cNvCxnSpPr>
            <a:stCxn id="6" idx="2"/>
            <a:endCxn id="37" idx="5"/>
          </p:cNvCxnSpPr>
          <p:nvPr/>
        </p:nvCxnSpPr>
        <p:spPr>
          <a:xfrm rot="16200000" flipH="1">
            <a:off x="4948532" y="2190009"/>
            <a:ext cx="899575" cy="4741526"/>
          </a:xfrm>
          <a:prstGeom prst="curvedConnector2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B57D45C-8176-4C40-9550-520B1CB20D09}"/>
              </a:ext>
            </a:extLst>
          </p:cNvPr>
          <p:cNvSpPr txBox="1"/>
          <p:nvPr/>
        </p:nvSpPr>
        <p:spPr>
          <a:xfrm>
            <a:off x="4985131" y="4547685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Distribute</a:t>
            </a:r>
            <a:r>
              <a:rPr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(pull)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2BDE00-4D29-5F4D-8A43-1202544CB2BF}"/>
              </a:ext>
            </a:extLst>
          </p:cNvPr>
          <p:cNvSpPr txBox="1"/>
          <p:nvPr/>
        </p:nvSpPr>
        <p:spPr>
          <a:xfrm>
            <a:off x="8957696" y="4264973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P2P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48885D0-D4E5-074F-A5E9-B594578AB55A}"/>
              </a:ext>
            </a:extLst>
          </p:cNvPr>
          <p:cNvGrpSpPr/>
          <p:nvPr/>
        </p:nvGrpSpPr>
        <p:grpSpPr>
          <a:xfrm>
            <a:off x="607005" y="1611181"/>
            <a:ext cx="10515599" cy="4639147"/>
            <a:chOff x="6612392" y="1611182"/>
            <a:chExt cx="10515599" cy="463914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0C47A60-DBBB-D548-B9EF-F8E22EA43EB0}"/>
                </a:ext>
              </a:extLst>
            </p:cNvPr>
            <p:cNvSpPr/>
            <p:nvPr/>
          </p:nvSpPr>
          <p:spPr>
            <a:xfrm>
              <a:off x="6612392" y="1611183"/>
              <a:ext cx="10515599" cy="4639146"/>
            </a:xfrm>
            <a:prstGeom prst="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E670F7F-BBD5-D343-A345-97F76F77949D}"/>
                </a:ext>
              </a:extLst>
            </p:cNvPr>
            <p:cNvSpPr/>
            <p:nvPr/>
          </p:nvSpPr>
          <p:spPr>
            <a:xfrm>
              <a:off x="6612392" y="1611182"/>
              <a:ext cx="10515599" cy="4825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Full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Stack</a:t>
              </a:r>
              <a:r>
                <a:rPr lang="zh-CN" altLang="en-US" b="1" dirty="0"/>
                <a:t> </a:t>
              </a:r>
              <a:r>
                <a:rPr lang="en-US" altLang="zh-CN" b="1" dirty="0"/>
                <a:t>Image</a:t>
              </a:r>
              <a:r>
                <a:rPr lang="zh-CN" altLang="en-US" b="1" dirty="0"/>
                <a:t> </a:t>
              </a:r>
              <a:r>
                <a:rPr lang="en-US" altLang="zh-CN" b="1" dirty="0"/>
                <a:t>Management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0932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2057 -0.01504 C 0.05963 0.03866 0.0987 0.0926 0.15052 0.08704 C 0.20247 0.08148 0.26732 0.01644 0.33229 -0.04838 " pathEditMode="relative" ptsTypes="AAA">
                                      <p:cBhvr>
                                        <p:cTn id="3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115E-071B-4248-87EC-B2DEC505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Integration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BB6E5D32-6059-2745-914A-6464364F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029" y="1459437"/>
            <a:ext cx="6437971" cy="5063897"/>
          </a:xfrm>
          <a:prstGeom prst="rect">
            <a:avLst/>
          </a:prstGeom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86141C3B-9E15-3B4F-BF65-2C0A03664C85}"/>
              </a:ext>
            </a:extLst>
          </p:cNvPr>
          <p:cNvSpPr txBox="1"/>
          <p:nvPr/>
        </p:nvSpPr>
        <p:spPr>
          <a:xfrm>
            <a:off x="322227" y="2172051"/>
            <a:ext cx="5208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Cover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</a:p>
          <a:p>
            <a:pPr marL="457200" lvl="0" indent="-457200">
              <a:defRPr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Dragonfly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Cover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  <a:p>
            <a:pPr marL="457200" lvl="0" indent="-457200">
              <a:defRPr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Cooperation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One click preheating in Harbor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Supernode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management via Harbor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E5429D5-C78C-714D-88CC-4B9762409CBA}"/>
              </a:ext>
            </a:extLst>
          </p:cNvPr>
          <p:cNvSpPr/>
          <p:nvPr/>
        </p:nvSpPr>
        <p:spPr>
          <a:xfrm>
            <a:off x="0" y="1701906"/>
            <a:ext cx="2040673" cy="356839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Supported</a:t>
            </a:r>
            <a:endParaRPr lang="en-US" b="1" dirty="0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4E03F2C8-7676-B54D-86E5-4DD6FF79C648}"/>
              </a:ext>
            </a:extLst>
          </p:cNvPr>
          <p:cNvSpPr/>
          <p:nvPr/>
        </p:nvSpPr>
        <p:spPr>
          <a:xfrm>
            <a:off x="0" y="4926254"/>
            <a:ext cx="2040673" cy="356839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Future</a:t>
            </a:r>
            <a:endParaRPr lang="en-US" b="1" dirty="0"/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B489C50A-7FD1-9B40-8953-4254A284A761}"/>
              </a:ext>
            </a:extLst>
          </p:cNvPr>
          <p:cNvSpPr txBox="1"/>
          <p:nvPr/>
        </p:nvSpPr>
        <p:spPr>
          <a:xfrm>
            <a:off x="322227" y="5482751"/>
            <a:ext cx="5208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1031723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E8AACBB-A930-3844-AF7F-B40CAE1B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37" y="2300953"/>
            <a:ext cx="10104476" cy="3052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E5CDB-5A05-9B4E-9DE2-B2300E0E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/>
          <a:p>
            <a:r>
              <a:rPr lang="en-US" altLang="zh-CN"/>
              <a:t>Management</a:t>
            </a:r>
            <a:r>
              <a:rPr lang="zh-CN" altLang="en-US"/>
              <a:t> </a:t>
            </a:r>
            <a:r>
              <a:rPr lang="en-US" altLang="zh-CN"/>
              <a:t>Console</a:t>
            </a:r>
            <a:endParaRPr lang="en-US" dirty="0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07FB72-03EA-BD44-8DC3-C12F4C5B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24" y="2260203"/>
            <a:ext cx="10104477" cy="3133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C8E084F-03B5-2B4B-8DB9-53CF5F608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12" y="2288778"/>
            <a:ext cx="10104476" cy="3157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54D4BEB-51C3-9A4C-A860-DF4D398AE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3382" y="1463903"/>
            <a:ext cx="7425236" cy="512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028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7">
            <a:extLst>
              <a:ext uri="{FF2B5EF4-FFF2-40B4-BE49-F238E27FC236}">
                <a16:creationId xmlns:a16="http://schemas.microsoft.com/office/drawing/2014/main" id="{06A07E96-3969-4595-802D-25631B3C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id="{D4EE850F-AE83-4C3F-A64D-8B67DEF3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BC9603D-FE04-4520-8E50-7C75B9CA2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A0E3407-9CB8-45DA-9F2E-5B81388C1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1A4076-E94C-4E3A-BDAF-3D51C167C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57CB374-17D4-4D8A-8F6A-D79BAE50E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CAD8AE5-485A-40A6-9A10-B2D46F293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323CDF-8C44-4003-8C7E-56DA0652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88FAE68-2618-4A05-9619-5B0476CF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BD498FC-EB33-41D8-844F-F8B658B14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E631E6C-DAC5-4239-818A-AA7E4D37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AF25E18-21FA-4C72-BFBA-6970C2299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EFCA527-806C-494B-B0FA-BC2DCBB8A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348858B-E257-4F55-824B-A4E0E12B2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328079F-5D7D-4C32-94FE-4746AABC9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36F7460-760A-4C69-B444-66970423A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46A42DA-07A5-4FC4-9A8E-E7803145E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AD3D7E7-545F-40E9-9CDA-83D9F4E4B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A82941B0-23C5-480D-8374-A5427FDF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E25E04FF-BCA7-48D1-B958-C35D3E94E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7E8EF9C-5522-451C-8CB5-0575E245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0">
            <a:extLst>
              <a:ext uri="{FF2B5EF4-FFF2-40B4-BE49-F238E27FC236}">
                <a16:creationId xmlns:a16="http://schemas.microsoft.com/office/drawing/2014/main" id="{C7D119FF-606C-4006-A3CB-C83426DCA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58942" y="3893141"/>
            <a:ext cx="5648782" cy="1771275"/>
            <a:chOff x="3258942" y="3893141"/>
            <a:chExt cx="5648782" cy="1771275"/>
          </a:xfrm>
        </p:grpSpPr>
        <p:sp>
          <p:nvSpPr>
            <p:cNvPr id="32" name="Isosceles Triangle 39">
              <a:extLst>
                <a:ext uri="{FF2B5EF4-FFF2-40B4-BE49-F238E27FC236}">
                  <a16:creationId xmlns:a16="http://schemas.microsoft.com/office/drawing/2014/main" id="{C910710A-4E31-4871-8A01-586AC5FC0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437FA2-C275-4241-AD89-34B44DE7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58942" y="3893141"/>
              <a:ext cx="5648782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22D343-5919-8C42-8977-707D1CDD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38" y="3980237"/>
            <a:ext cx="5495069" cy="727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  <a:r>
              <a:rPr lang="zh-CN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</a:t>
            </a:r>
            <a:r>
              <a:rPr lang="zh-CN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(5</a:t>
            </a:r>
            <a:r>
              <a:rPr lang="zh-CN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mins)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72E954-3173-4229-93A2-B05A46E09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8942" y="1177047"/>
            <a:ext cx="5648782" cy="262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9AB3C66-7CDA-6945-8D73-8F4031663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5362" y="1344133"/>
            <a:ext cx="2885003" cy="2289685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606EB1D-0B44-3C49-BCC7-B953E701C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733" y="-4787"/>
            <a:ext cx="2333869" cy="9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4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267FE-49B7-8341-BE3D-36C3FD7951B3}"/>
              </a:ext>
            </a:extLst>
          </p:cNvPr>
          <p:cNvSpPr txBox="1"/>
          <p:nvPr/>
        </p:nvSpPr>
        <p:spPr>
          <a:xfrm>
            <a:off x="212650" y="3928731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you!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2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A07E96-3969-4595-802D-25631B3C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E850F-AE83-4C3F-A64D-8B67DEF3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BC9603D-FE04-4520-8E50-7C75B9CA2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A0E3407-9CB8-45DA-9F2E-5B81388C1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1A4076-E94C-4E3A-BDAF-3D51C167C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57CB374-17D4-4D8A-8F6A-D79BAE50E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CAD8AE5-485A-40A6-9A10-B2D46F293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323CDF-8C44-4003-8C7E-56DA0652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88FAE68-2618-4A05-9619-5B0476CF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BD498FC-EB33-41D8-844F-F8B658B14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E631E6C-DAC5-4239-818A-AA7E4D37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AF25E18-21FA-4C72-BFBA-6970C2299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EFCA527-806C-494B-B0FA-BC2DCBB8A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348858B-E257-4F55-824B-A4E0E12B2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328079F-5D7D-4C32-94FE-4746AABC9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36F7460-760A-4C69-B444-66970423A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46A42DA-07A5-4FC4-9A8E-E7803145E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AD3D7E7-545F-40E9-9CDA-83D9F4E4B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A82941B0-23C5-480D-8374-A5427FDF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E25E04FF-BCA7-48D1-B958-C35D3E94E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7E8EF9C-5522-451C-8CB5-0575E245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D119FF-606C-4006-A3CB-C83426DCA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58942" y="3893141"/>
            <a:ext cx="5648782" cy="1771275"/>
            <a:chOff x="3258942" y="3893141"/>
            <a:chExt cx="5648782" cy="1771275"/>
          </a:xfrm>
        </p:grpSpPr>
        <p:sp>
          <p:nvSpPr>
            <p:cNvPr id="32" name="Isosceles Triangle 39">
              <a:extLst>
                <a:ext uri="{FF2B5EF4-FFF2-40B4-BE49-F238E27FC236}">
                  <a16:creationId xmlns:a16="http://schemas.microsoft.com/office/drawing/2014/main" id="{C910710A-4E31-4871-8A01-586AC5FC0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437FA2-C275-4241-AD89-34B44DE7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58942" y="3893141"/>
              <a:ext cx="5648782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A2CD2A-0690-1D49-89EE-A0B95ECB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842" y="3980237"/>
            <a:ext cx="5686882" cy="12897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</a:rPr>
              <a:t>Open source trusted cloud native registry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72E954-3173-4229-93A2-B05A46E09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8942" y="1177047"/>
            <a:ext cx="5648782" cy="26239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hape 65">
            <a:extLst>
              <a:ext uri="{FF2B5EF4-FFF2-40B4-BE49-F238E27FC236}">
                <a16:creationId xmlns:a16="http://schemas.microsoft.com/office/drawing/2014/main" id="{196C1E6A-9038-4E45-95D0-D9657B0F9818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04"/>
          <a:stretch/>
        </p:blipFill>
        <p:spPr>
          <a:xfrm>
            <a:off x="3427333" y="1677994"/>
            <a:ext cx="5321062" cy="1621962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0" name="Picture 2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AFA0F9F4-19C5-164B-9CE5-BDAB766C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733" y="-4787"/>
            <a:ext cx="2333869" cy="9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5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D46B-B090-1C46-A377-1EA89700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CNCF</a:t>
            </a:r>
            <a:r>
              <a:rPr lang="zh-CN" altLang="en-US" dirty="0"/>
              <a:t> 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Harbor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AAD6F-35C5-4546-8C1A-87C43F53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877" y="1438136"/>
            <a:ext cx="2762123" cy="1542082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ACE8409-A9BF-9445-AC44-9279F949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839" y="860006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42A47D1-5AFB-A540-BD07-A1BE7C45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839" y="8600062"/>
            <a:ext cx="2741612" cy="365125"/>
          </a:xfrm>
        </p:spPr>
        <p:txBody>
          <a:bodyPr/>
          <a:lstStyle/>
          <a:p>
            <a:fld id="{AA3BFF16-A69A-EE4D-A519-A9A8538A610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hape 64">
            <a:extLst>
              <a:ext uri="{FF2B5EF4-FFF2-40B4-BE49-F238E27FC236}">
                <a16:creationId xmlns:a16="http://schemas.microsoft.com/office/drawing/2014/main" id="{4F15B2D6-DF3D-D849-8E20-5685E6E8275C}"/>
              </a:ext>
            </a:extLst>
          </p:cNvPr>
          <p:cNvSpPr txBox="1"/>
          <p:nvPr/>
        </p:nvSpPr>
        <p:spPr>
          <a:xfrm>
            <a:off x="3859681" y="3242860"/>
            <a:ext cx="4629663" cy="46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33" tIns="68533" rIns="68533" bIns="68533" anchor="t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2400" u="sng" dirty="0" err="1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goharbor.io</a:t>
            </a:r>
            <a:endParaRPr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hape 65">
            <a:extLst>
              <a:ext uri="{FF2B5EF4-FFF2-40B4-BE49-F238E27FC236}">
                <a16:creationId xmlns:a16="http://schemas.microsoft.com/office/drawing/2014/main" id="{82954149-73EF-6B45-BEFD-6E7BCCBAE87B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04"/>
          <a:stretch/>
        </p:blipFill>
        <p:spPr>
          <a:xfrm>
            <a:off x="4212477" y="1499881"/>
            <a:ext cx="3716577" cy="11328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995B934-DD3C-CA4F-BE12-3B873465F3CB}"/>
              </a:ext>
            </a:extLst>
          </p:cNvPr>
          <p:cNvGrpSpPr/>
          <p:nvPr/>
        </p:nvGrpSpPr>
        <p:grpSpPr>
          <a:xfrm>
            <a:off x="4392842" y="4224655"/>
            <a:ext cx="2396669" cy="2151560"/>
            <a:chOff x="3349845" y="2996769"/>
            <a:chExt cx="2397916" cy="215268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C09CAA-B16F-F743-B16B-95B7A1C4970A}"/>
                </a:ext>
              </a:extLst>
            </p:cNvPr>
            <p:cNvSpPr/>
            <p:nvPr/>
          </p:nvSpPr>
          <p:spPr>
            <a:xfrm>
              <a:off x="3349845" y="2996769"/>
              <a:ext cx="859315" cy="859315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8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39CB388-343A-DB4F-A258-D83EAAB8A323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3779503" y="3856084"/>
              <a:ext cx="0" cy="1293366"/>
            </a:xfrm>
            <a:prstGeom prst="line">
              <a:avLst/>
            </a:prstGeom>
            <a:ln w="76200">
              <a:solidFill>
                <a:srgbClr val="00B050"/>
              </a:solidFill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9FAB70-E032-C14E-A585-CE624FB1D233}"/>
                </a:ext>
              </a:extLst>
            </p:cNvPr>
            <p:cNvSpPr/>
            <p:nvPr/>
          </p:nvSpPr>
          <p:spPr>
            <a:xfrm>
              <a:off x="3779500" y="3970503"/>
              <a:ext cx="1968261" cy="831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Integrated into enterprise products: VIC and PKS</a:t>
              </a:r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35558EA4-6FD2-944C-A26E-0B906B75AC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57078" y="3130653"/>
              <a:ext cx="444845" cy="535322"/>
            </a:xfrm>
            <a:custGeom>
              <a:avLst/>
              <a:gdLst>
                <a:gd name="T0" fmla="*/ 577 w 649"/>
                <a:gd name="T1" fmla="*/ 339 h 781"/>
                <a:gd name="T2" fmla="*/ 398 w 649"/>
                <a:gd name="T3" fmla="*/ 339 h 781"/>
                <a:gd name="T4" fmla="*/ 343 w 649"/>
                <a:gd name="T5" fmla="*/ 748 h 781"/>
                <a:gd name="T6" fmla="*/ 95 w 649"/>
                <a:gd name="T7" fmla="*/ 33 h 781"/>
                <a:gd name="T8" fmla="*/ 398 w 649"/>
                <a:gd name="T9" fmla="*/ 320 h 781"/>
                <a:gd name="T10" fmla="*/ 431 w 649"/>
                <a:gd name="T11" fmla="*/ 0 h 781"/>
                <a:gd name="T12" fmla="*/ 62 w 649"/>
                <a:gd name="T13" fmla="*/ 748 h 781"/>
                <a:gd name="T14" fmla="*/ 0 w 649"/>
                <a:gd name="T15" fmla="*/ 781 h 781"/>
                <a:gd name="T16" fmla="*/ 649 w 649"/>
                <a:gd name="T17" fmla="*/ 748 h 781"/>
                <a:gd name="T18" fmla="*/ 376 w 649"/>
                <a:gd name="T19" fmla="*/ 372 h 781"/>
                <a:gd name="T20" fmla="*/ 544 w 649"/>
                <a:gd name="T21" fmla="*/ 748 h 781"/>
                <a:gd name="T22" fmla="*/ 376 w 649"/>
                <a:gd name="T23" fmla="*/ 372 h 781"/>
                <a:gd name="T24" fmla="*/ 335 w 649"/>
                <a:gd name="T25" fmla="*/ 152 h 781"/>
                <a:gd name="T26" fmla="*/ 368 w 649"/>
                <a:gd name="T27" fmla="*/ 80 h 781"/>
                <a:gd name="T28" fmla="*/ 335 w 649"/>
                <a:gd name="T29" fmla="*/ 210 h 781"/>
                <a:gd name="T30" fmla="*/ 368 w 649"/>
                <a:gd name="T31" fmla="*/ 281 h 781"/>
                <a:gd name="T32" fmla="*/ 335 w 649"/>
                <a:gd name="T33" fmla="*/ 210 h 781"/>
                <a:gd name="T34" fmla="*/ 136 w 649"/>
                <a:gd name="T35" fmla="*/ 152 h 781"/>
                <a:gd name="T36" fmla="*/ 169 w 649"/>
                <a:gd name="T37" fmla="*/ 80 h 781"/>
                <a:gd name="T38" fmla="*/ 169 w 649"/>
                <a:gd name="T39" fmla="*/ 281 h 781"/>
                <a:gd name="T40" fmla="*/ 136 w 649"/>
                <a:gd name="T41" fmla="*/ 210 h 781"/>
                <a:gd name="T42" fmla="*/ 169 w 649"/>
                <a:gd name="T43" fmla="*/ 281 h 781"/>
                <a:gd name="T44" fmla="*/ 136 w 649"/>
                <a:gd name="T45" fmla="*/ 423 h 781"/>
                <a:gd name="T46" fmla="*/ 169 w 649"/>
                <a:gd name="T47" fmla="*/ 339 h 781"/>
                <a:gd name="T48" fmla="*/ 169 w 649"/>
                <a:gd name="T49" fmla="*/ 553 h 781"/>
                <a:gd name="T50" fmla="*/ 136 w 649"/>
                <a:gd name="T51" fmla="*/ 470 h 781"/>
                <a:gd name="T52" fmla="*/ 169 w 649"/>
                <a:gd name="T53" fmla="*/ 553 h 781"/>
                <a:gd name="T54" fmla="*/ 169 w 649"/>
                <a:gd name="T55" fmla="*/ 600 h 781"/>
                <a:gd name="T56" fmla="*/ 136 w 649"/>
                <a:gd name="T57" fmla="*/ 682 h 781"/>
                <a:gd name="T58" fmla="*/ 265 w 649"/>
                <a:gd name="T59" fmla="*/ 152 h 781"/>
                <a:gd name="T60" fmla="*/ 232 w 649"/>
                <a:gd name="T61" fmla="*/ 80 h 781"/>
                <a:gd name="T62" fmla="*/ 265 w 649"/>
                <a:gd name="T63" fmla="*/ 152 h 781"/>
                <a:gd name="T64" fmla="*/ 232 w 649"/>
                <a:gd name="T65" fmla="*/ 281 h 781"/>
                <a:gd name="T66" fmla="*/ 265 w 649"/>
                <a:gd name="T67" fmla="*/ 210 h 781"/>
                <a:gd name="T68" fmla="*/ 265 w 649"/>
                <a:gd name="T69" fmla="*/ 423 h 781"/>
                <a:gd name="T70" fmla="*/ 232 w 649"/>
                <a:gd name="T71" fmla="*/ 339 h 781"/>
                <a:gd name="T72" fmla="*/ 265 w 649"/>
                <a:gd name="T73" fmla="*/ 423 h 781"/>
                <a:gd name="T74" fmla="*/ 232 w 649"/>
                <a:gd name="T75" fmla="*/ 553 h 781"/>
                <a:gd name="T76" fmla="*/ 265 w 649"/>
                <a:gd name="T77" fmla="*/ 470 h 781"/>
                <a:gd name="T78" fmla="*/ 232 w 649"/>
                <a:gd name="T79" fmla="*/ 600 h 781"/>
                <a:gd name="T80" fmla="*/ 265 w 649"/>
                <a:gd name="T81" fmla="*/ 682 h 781"/>
                <a:gd name="T82" fmla="*/ 232 w 649"/>
                <a:gd name="T83" fmla="*/ 600 h 781"/>
                <a:gd name="T84" fmla="*/ 435 w 649"/>
                <a:gd name="T85" fmla="*/ 401 h 781"/>
                <a:gd name="T86" fmla="*/ 403 w 649"/>
                <a:gd name="T87" fmla="*/ 483 h 781"/>
                <a:gd name="T88" fmla="*/ 485 w 649"/>
                <a:gd name="T89" fmla="*/ 401 h 781"/>
                <a:gd name="T90" fmla="*/ 517 w 649"/>
                <a:gd name="T91" fmla="*/ 483 h 781"/>
                <a:gd name="T92" fmla="*/ 485 w 649"/>
                <a:gd name="T93" fmla="*/ 401 h 781"/>
                <a:gd name="T94" fmla="*/ 435 w 649"/>
                <a:gd name="T95" fmla="*/ 520 h 781"/>
                <a:gd name="T96" fmla="*/ 403 w 649"/>
                <a:gd name="T97" fmla="*/ 602 h 781"/>
                <a:gd name="T98" fmla="*/ 485 w 649"/>
                <a:gd name="T99" fmla="*/ 520 h 781"/>
                <a:gd name="T100" fmla="*/ 517 w 649"/>
                <a:gd name="T101" fmla="*/ 602 h 781"/>
                <a:gd name="T102" fmla="*/ 485 w 649"/>
                <a:gd name="T103" fmla="*/ 520 h 781"/>
                <a:gd name="T104" fmla="*/ 435 w 649"/>
                <a:gd name="T105" fmla="*/ 649 h 781"/>
                <a:gd name="T106" fmla="*/ 403 w 649"/>
                <a:gd name="T107" fmla="*/ 719 h 781"/>
                <a:gd name="T108" fmla="*/ 485 w 649"/>
                <a:gd name="T109" fmla="*/ 649 h 781"/>
                <a:gd name="T110" fmla="*/ 517 w 649"/>
                <a:gd name="T111" fmla="*/ 719 h 781"/>
                <a:gd name="T112" fmla="*/ 485 w 649"/>
                <a:gd name="T113" fmla="*/ 649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9" h="781">
                  <a:moveTo>
                    <a:pt x="577" y="748"/>
                  </a:moveTo>
                  <a:lnTo>
                    <a:pt x="577" y="339"/>
                  </a:lnTo>
                  <a:lnTo>
                    <a:pt x="431" y="339"/>
                  </a:lnTo>
                  <a:lnTo>
                    <a:pt x="398" y="339"/>
                  </a:lnTo>
                  <a:lnTo>
                    <a:pt x="343" y="339"/>
                  </a:lnTo>
                  <a:lnTo>
                    <a:pt x="343" y="748"/>
                  </a:lnTo>
                  <a:lnTo>
                    <a:pt x="95" y="748"/>
                  </a:lnTo>
                  <a:lnTo>
                    <a:pt x="95" y="33"/>
                  </a:lnTo>
                  <a:lnTo>
                    <a:pt x="398" y="33"/>
                  </a:lnTo>
                  <a:lnTo>
                    <a:pt x="398" y="320"/>
                  </a:lnTo>
                  <a:lnTo>
                    <a:pt x="431" y="320"/>
                  </a:lnTo>
                  <a:lnTo>
                    <a:pt x="431" y="0"/>
                  </a:lnTo>
                  <a:lnTo>
                    <a:pt x="62" y="0"/>
                  </a:lnTo>
                  <a:lnTo>
                    <a:pt x="62" y="748"/>
                  </a:lnTo>
                  <a:lnTo>
                    <a:pt x="0" y="748"/>
                  </a:lnTo>
                  <a:lnTo>
                    <a:pt x="0" y="781"/>
                  </a:lnTo>
                  <a:lnTo>
                    <a:pt x="649" y="781"/>
                  </a:lnTo>
                  <a:lnTo>
                    <a:pt x="649" y="748"/>
                  </a:lnTo>
                  <a:lnTo>
                    <a:pt x="577" y="748"/>
                  </a:lnTo>
                  <a:close/>
                  <a:moveTo>
                    <a:pt x="376" y="372"/>
                  </a:moveTo>
                  <a:lnTo>
                    <a:pt x="544" y="372"/>
                  </a:lnTo>
                  <a:lnTo>
                    <a:pt x="544" y="748"/>
                  </a:lnTo>
                  <a:lnTo>
                    <a:pt x="376" y="748"/>
                  </a:lnTo>
                  <a:lnTo>
                    <a:pt x="376" y="372"/>
                  </a:lnTo>
                  <a:close/>
                  <a:moveTo>
                    <a:pt x="368" y="152"/>
                  </a:moveTo>
                  <a:lnTo>
                    <a:pt x="335" y="152"/>
                  </a:lnTo>
                  <a:lnTo>
                    <a:pt x="335" y="80"/>
                  </a:lnTo>
                  <a:lnTo>
                    <a:pt x="368" y="80"/>
                  </a:lnTo>
                  <a:lnTo>
                    <a:pt x="368" y="152"/>
                  </a:lnTo>
                  <a:close/>
                  <a:moveTo>
                    <a:pt x="335" y="210"/>
                  </a:moveTo>
                  <a:lnTo>
                    <a:pt x="368" y="210"/>
                  </a:lnTo>
                  <a:lnTo>
                    <a:pt x="368" y="281"/>
                  </a:lnTo>
                  <a:lnTo>
                    <a:pt x="335" y="281"/>
                  </a:lnTo>
                  <a:lnTo>
                    <a:pt x="335" y="210"/>
                  </a:lnTo>
                  <a:close/>
                  <a:moveTo>
                    <a:pt x="169" y="152"/>
                  </a:moveTo>
                  <a:lnTo>
                    <a:pt x="136" y="152"/>
                  </a:lnTo>
                  <a:lnTo>
                    <a:pt x="136" y="80"/>
                  </a:lnTo>
                  <a:lnTo>
                    <a:pt x="169" y="80"/>
                  </a:lnTo>
                  <a:lnTo>
                    <a:pt x="169" y="152"/>
                  </a:lnTo>
                  <a:close/>
                  <a:moveTo>
                    <a:pt x="169" y="281"/>
                  </a:moveTo>
                  <a:lnTo>
                    <a:pt x="136" y="281"/>
                  </a:lnTo>
                  <a:lnTo>
                    <a:pt x="136" y="210"/>
                  </a:lnTo>
                  <a:lnTo>
                    <a:pt x="169" y="210"/>
                  </a:lnTo>
                  <a:lnTo>
                    <a:pt x="169" y="281"/>
                  </a:lnTo>
                  <a:close/>
                  <a:moveTo>
                    <a:pt x="169" y="423"/>
                  </a:moveTo>
                  <a:lnTo>
                    <a:pt x="136" y="423"/>
                  </a:lnTo>
                  <a:lnTo>
                    <a:pt x="136" y="339"/>
                  </a:lnTo>
                  <a:lnTo>
                    <a:pt x="169" y="339"/>
                  </a:lnTo>
                  <a:lnTo>
                    <a:pt x="169" y="423"/>
                  </a:lnTo>
                  <a:close/>
                  <a:moveTo>
                    <a:pt x="169" y="553"/>
                  </a:moveTo>
                  <a:lnTo>
                    <a:pt x="136" y="553"/>
                  </a:lnTo>
                  <a:lnTo>
                    <a:pt x="136" y="470"/>
                  </a:lnTo>
                  <a:lnTo>
                    <a:pt x="169" y="470"/>
                  </a:lnTo>
                  <a:lnTo>
                    <a:pt x="169" y="553"/>
                  </a:lnTo>
                  <a:close/>
                  <a:moveTo>
                    <a:pt x="136" y="600"/>
                  </a:moveTo>
                  <a:lnTo>
                    <a:pt x="169" y="600"/>
                  </a:lnTo>
                  <a:lnTo>
                    <a:pt x="169" y="682"/>
                  </a:lnTo>
                  <a:lnTo>
                    <a:pt x="136" y="682"/>
                  </a:lnTo>
                  <a:lnTo>
                    <a:pt x="136" y="600"/>
                  </a:lnTo>
                  <a:close/>
                  <a:moveTo>
                    <a:pt x="265" y="152"/>
                  </a:moveTo>
                  <a:lnTo>
                    <a:pt x="232" y="152"/>
                  </a:lnTo>
                  <a:lnTo>
                    <a:pt x="232" y="80"/>
                  </a:lnTo>
                  <a:lnTo>
                    <a:pt x="265" y="80"/>
                  </a:lnTo>
                  <a:lnTo>
                    <a:pt x="265" y="152"/>
                  </a:lnTo>
                  <a:close/>
                  <a:moveTo>
                    <a:pt x="265" y="281"/>
                  </a:moveTo>
                  <a:lnTo>
                    <a:pt x="232" y="281"/>
                  </a:lnTo>
                  <a:lnTo>
                    <a:pt x="232" y="210"/>
                  </a:lnTo>
                  <a:lnTo>
                    <a:pt x="265" y="210"/>
                  </a:lnTo>
                  <a:lnTo>
                    <a:pt x="265" y="281"/>
                  </a:lnTo>
                  <a:close/>
                  <a:moveTo>
                    <a:pt x="265" y="423"/>
                  </a:moveTo>
                  <a:lnTo>
                    <a:pt x="232" y="423"/>
                  </a:lnTo>
                  <a:lnTo>
                    <a:pt x="232" y="339"/>
                  </a:lnTo>
                  <a:lnTo>
                    <a:pt x="265" y="339"/>
                  </a:lnTo>
                  <a:lnTo>
                    <a:pt x="265" y="423"/>
                  </a:lnTo>
                  <a:close/>
                  <a:moveTo>
                    <a:pt x="265" y="553"/>
                  </a:moveTo>
                  <a:lnTo>
                    <a:pt x="232" y="553"/>
                  </a:lnTo>
                  <a:lnTo>
                    <a:pt x="232" y="470"/>
                  </a:lnTo>
                  <a:lnTo>
                    <a:pt x="265" y="470"/>
                  </a:lnTo>
                  <a:lnTo>
                    <a:pt x="265" y="553"/>
                  </a:lnTo>
                  <a:close/>
                  <a:moveTo>
                    <a:pt x="232" y="600"/>
                  </a:moveTo>
                  <a:lnTo>
                    <a:pt x="265" y="600"/>
                  </a:lnTo>
                  <a:lnTo>
                    <a:pt x="265" y="682"/>
                  </a:lnTo>
                  <a:lnTo>
                    <a:pt x="232" y="682"/>
                  </a:lnTo>
                  <a:lnTo>
                    <a:pt x="232" y="600"/>
                  </a:lnTo>
                  <a:close/>
                  <a:moveTo>
                    <a:pt x="403" y="401"/>
                  </a:moveTo>
                  <a:lnTo>
                    <a:pt x="435" y="401"/>
                  </a:lnTo>
                  <a:lnTo>
                    <a:pt x="435" y="483"/>
                  </a:lnTo>
                  <a:lnTo>
                    <a:pt x="403" y="483"/>
                  </a:lnTo>
                  <a:lnTo>
                    <a:pt x="403" y="401"/>
                  </a:lnTo>
                  <a:close/>
                  <a:moveTo>
                    <a:pt x="485" y="401"/>
                  </a:moveTo>
                  <a:lnTo>
                    <a:pt x="517" y="401"/>
                  </a:lnTo>
                  <a:lnTo>
                    <a:pt x="517" y="483"/>
                  </a:lnTo>
                  <a:lnTo>
                    <a:pt x="485" y="483"/>
                  </a:lnTo>
                  <a:lnTo>
                    <a:pt x="485" y="401"/>
                  </a:lnTo>
                  <a:close/>
                  <a:moveTo>
                    <a:pt x="403" y="520"/>
                  </a:moveTo>
                  <a:lnTo>
                    <a:pt x="435" y="520"/>
                  </a:lnTo>
                  <a:lnTo>
                    <a:pt x="435" y="602"/>
                  </a:lnTo>
                  <a:lnTo>
                    <a:pt x="403" y="602"/>
                  </a:lnTo>
                  <a:lnTo>
                    <a:pt x="403" y="520"/>
                  </a:lnTo>
                  <a:close/>
                  <a:moveTo>
                    <a:pt x="485" y="520"/>
                  </a:moveTo>
                  <a:lnTo>
                    <a:pt x="517" y="520"/>
                  </a:lnTo>
                  <a:lnTo>
                    <a:pt x="517" y="602"/>
                  </a:lnTo>
                  <a:lnTo>
                    <a:pt x="485" y="602"/>
                  </a:lnTo>
                  <a:lnTo>
                    <a:pt x="485" y="520"/>
                  </a:lnTo>
                  <a:close/>
                  <a:moveTo>
                    <a:pt x="403" y="649"/>
                  </a:moveTo>
                  <a:lnTo>
                    <a:pt x="435" y="649"/>
                  </a:lnTo>
                  <a:lnTo>
                    <a:pt x="435" y="719"/>
                  </a:lnTo>
                  <a:lnTo>
                    <a:pt x="403" y="719"/>
                  </a:lnTo>
                  <a:lnTo>
                    <a:pt x="403" y="649"/>
                  </a:lnTo>
                  <a:close/>
                  <a:moveTo>
                    <a:pt x="485" y="649"/>
                  </a:moveTo>
                  <a:lnTo>
                    <a:pt x="517" y="649"/>
                  </a:lnTo>
                  <a:lnTo>
                    <a:pt x="517" y="719"/>
                  </a:lnTo>
                  <a:lnTo>
                    <a:pt x="485" y="719"/>
                  </a:lnTo>
                  <a:lnTo>
                    <a:pt x="485" y="649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/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5E4022-C50E-514C-B517-E794549B280C}"/>
              </a:ext>
            </a:extLst>
          </p:cNvPr>
          <p:cNvGrpSpPr/>
          <p:nvPr/>
        </p:nvGrpSpPr>
        <p:grpSpPr>
          <a:xfrm>
            <a:off x="6478751" y="4245027"/>
            <a:ext cx="2396664" cy="2151560"/>
            <a:chOff x="5019674" y="2996769"/>
            <a:chExt cx="2397912" cy="215268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7A5349C-4BDF-A74F-A623-0269F99FDABA}"/>
                </a:ext>
              </a:extLst>
            </p:cNvPr>
            <p:cNvSpPr/>
            <p:nvPr/>
          </p:nvSpPr>
          <p:spPr>
            <a:xfrm>
              <a:off x="5019674" y="2996769"/>
              <a:ext cx="859315" cy="859315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8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33696E-63FA-A743-B26C-E798543E3046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5449332" y="3856084"/>
              <a:ext cx="0" cy="1293366"/>
            </a:xfrm>
            <a:prstGeom prst="line">
              <a:avLst/>
            </a:prstGeom>
            <a:ln w="76200">
              <a:solidFill>
                <a:srgbClr val="00B0F0"/>
              </a:solidFill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83982D-1840-B442-AF73-B0F3784C34CE}"/>
                </a:ext>
              </a:extLst>
            </p:cNvPr>
            <p:cNvSpPr/>
            <p:nvPr/>
          </p:nvSpPr>
          <p:spPr>
            <a:xfrm>
              <a:off x="5449330" y="3970503"/>
              <a:ext cx="1968256" cy="338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Apache 2</a:t>
              </a:r>
              <a:r>
                <a:rPr lang="en-US" altLang="zh-CN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.0</a:t>
              </a:r>
              <a:r>
                <a:rPr lang="en-US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license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537E02-054B-1742-9F01-46FA25C64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93941" y="3169696"/>
              <a:ext cx="510775" cy="510775"/>
            </a:xfrm>
            <a:prstGeom prst="rect">
              <a:avLst/>
            </a:prstGeom>
          </p:spPr>
        </p:pic>
      </p:grpSp>
      <p:sp>
        <p:nvSpPr>
          <p:cNvPr id="27" name="Shape 62">
            <a:extLst>
              <a:ext uri="{FF2B5EF4-FFF2-40B4-BE49-F238E27FC236}">
                <a16:creationId xmlns:a16="http://schemas.microsoft.com/office/drawing/2014/main" id="{A5492728-D9D5-454E-9914-D6CA35F37CBE}"/>
              </a:ext>
            </a:extLst>
          </p:cNvPr>
          <p:cNvSpPr txBox="1"/>
          <p:nvPr/>
        </p:nvSpPr>
        <p:spPr>
          <a:xfrm>
            <a:off x="0" y="2903745"/>
            <a:ext cx="12185651" cy="46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1" tIns="68551" rIns="68551" bIns="68551" anchor="t" anchorCtr="0">
            <a:noAutofit/>
          </a:bodyPr>
          <a:lstStyle/>
          <a:p>
            <a:pPr algn="ctr"/>
            <a:r>
              <a:rPr lang="en-US" altLang="zh-CN" sz="2399" b="1" dirty="0"/>
              <a:t>A</a:t>
            </a:r>
            <a:r>
              <a:rPr lang="en-US" sz="2399" b="1" dirty="0"/>
              <a:t>n open source trusted cloud native registry</a:t>
            </a:r>
            <a:r>
              <a:rPr lang="zh-CN" altLang="en-US" sz="2399" b="1" dirty="0"/>
              <a:t> </a:t>
            </a:r>
            <a:r>
              <a:rPr lang="en-US" altLang="zh-CN" sz="2399" b="1" dirty="0"/>
              <a:t>project.</a:t>
            </a:r>
            <a:endParaRPr sz="2399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97BAAA-0F58-7C42-A398-413E58DE31AE}"/>
              </a:ext>
            </a:extLst>
          </p:cNvPr>
          <p:cNvGrpSpPr/>
          <p:nvPr/>
        </p:nvGrpSpPr>
        <p:grpSpPr>
          <a:xfrm>
            <a:off x="8564660" y="4223483"/>
            <a:ext cx="2781425" cy="2151561"/>
            <a:chOff x="8564660" y="4223483"/>
            <a:chExt cx="2781425" cy="21515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027961-9522-2942-A255-13F2E07C8273}"/>
                </a:ext>
              </a:extLst>
            </p:cNvPr>
            <p:cNvGrpSpPr/>
            <p:nvPr/>
          </p:nvGrpSpPr>
          <p:grpSpPr>
            <a:xfrm>
              <a:off x="8564660" y="4223483"/>
              <a:ext cx="2781425" cy="2151561"/>
              <a:chOff x="6689503" y="2996769"/>
              <a:chExt cx="2782873" cy="215268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346DA04-F256-EF4E-B19C-132058ECAC2C}"/>
                  </a:ext>
                </a:extLst>
              </p:cNvPr>
              <p:cNvSpPr/>
              <p:nvPr/>
            </p:nvSpPr>
            <p:spPr>
              <a:xfrm>
                <a:off x="6689503" y="2996769"/>
                <a:ext cx="859315" cy="85931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8" dirty="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FFC272D-CD32-2944-8184-8CF499589381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>
                <a:off x="7119161" y="3856084"/>
                <a:ext cx="0" cy="1293366"/>
              </a:xfrm>
              <a:prstGeom prst="line">
                <a:avLst/>
              </a:prstGeom>
              <a:ln w="76200">
                <a:solidFill>
                  <a:srgbClr val="0070C0"/>
                </a:solidFill>
                <a:miter lim="800000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52F19F0-917B-0A41-917D-0A21B7420AAB}"/>
                  </a:ext>
                </a:extLst>
              </p:cNvPr>
              <p:cNvSpPr/>
              <p:nvPr/>
            </p:nvSpPr>
            <p:spPr>
              <a:xfrm>
                <a:off x="7119157" y="3970503"/>
                <a:ext cx="2353219" cy="1077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zh-CN" alt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Repo:</a:t>
                </a:r>
                <a:r>
                  <a:rPr lang="zh-CN" alt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6"/>
                  </a:rPr>
                  <a:t>https://github.com/goharbor/harbor/</a:t>
                </a:r>
                <a:endParaRPr lang="en-US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BDADF40-AB58-8547-8FDC-38E90A94D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8646553" y="4378475"/>
              <a:ext cx="695074" cy="57778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A4192C-91EB-114E-8B74-10D22AAD4DC6}"/>
              </a:ext>
            </a:extLst>
          </p:cNvPr>
          <p:cNvGrpSpPr/>
          <p:nvPr/>
        </p:nvGrpSpPr>
        <p:grpSpPr>
          <a:xfrm>
            <a:off x="2306435" y="4224655"/>
            <a:ext cx="2249759" cy="2151560"/>
            <a:chOff x="2306435" y="4224655"/>
            <a:chExt cx="2249759" cy="21515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40BA12-E43D-1741-8501-CEC22B43BC6C}"/>
                </a:ext>
              </a:extLst>
            </p:cNvPr>
            <p:cNvGrpSpPr/>
            <p:nvPr/>
          </p:nvGrpSpPr>
          <p:grpSpPr>
            <a:xfrm>
              <a:off x="2306435" y="4224655"/>
              <a:ext cx="2249759" cy="2151560"/>
              <a:chOff x="1680016" y="3010293"/>
              <a:chExt cx="2250930" cy="215268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F73D4B-8588-9541-BC76-6AAA14B168DB}"/>
                  </a:ext>
                </a:extLst>
              </p:cNvPr>
              <p:cNvSpPr/>
              <p:nvPr/>
            </p:nvSpPr>
            <p:spPr>
              <a:xfrm>
                <a:off x="1680016" y="3010293"/>
                <a:ext cx="859315" cy="859315"/>
              </a:xfrm>
              <a:prstGeom prst="ellipse">
                <a:avLst/>
              </a:prstGeom>
              <a:noFill/>
              <a:ln w="76200">
                <a:solidFill>
                  <a:srgbClr val="D9541E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8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5BACECC-03E6-534A-93B7-BFD72FF8D06E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2109674" y="3869608"/>
                <a:ext cx="0" cy="1293366"/>
              </a:xfrm>
              <a:prstGeom prst="line">
                <a:avLst/>
              </a:prstGeom>
              <a:ln w="76200">
                <a:solidFill>
                  <a:srgbClr val="D9541E"/>
                </a:solidFill>
                <a:miter lim="800000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9355A6-B03F-BD4D-8CAA-41253FCF716F}"/>
                  </a:ext>
                </a:extLst>
              </p:cNvPr>
              <p:cNvSpPr/>
              <p:nvPr/>
            </p:nvSpPr>
            <p:spPr>
              <a:xfrm>
                <a:off x="2109672" y="3984027"/>
                <a:ext cx="1821274" cy="1077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Initiated by VMware China, maintained by global community</a:t>
                </a:r>
                <a:endParaRPr lang="en-US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1" name="Picture 30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86B415D0-3CD9-494E-B07F-C5057E7A0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43414" y="4360464"/>
              <a:ext cx="584906" cy="584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9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9805-8FE5-AB4B-8A99-804EE6E26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/>
          <a:p>
            <a:r>
              <a:rPr lang="en-US" altLang="zh-CN"/>
              <a:t>Harbor</a:t>
            </a:r>
            <a:r>
              <a:rPr lang="zh-CN" altLang="en-US"/>
              <a:t> </a:t>
            </a:r>
            <a:r>
              <a:rPr lang="en-US" altLang="zh-CN"/>
              <a:t>Community</a:t>
            </a:r>
            <a:endParaRPr lang="en-US" dirty="0"/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48793A7-72D2-8D45-89AE-09974A72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67" y="1476140"/>
            <a:ext cx="8260865" cy="538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7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499B-392C-8F41-968A-4DF2C1C4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4C78E-AAE2-1541-9E86-733E8034C967}"/>
              </a:ext>
            </a:extLst>
          </p:cNvPr>
          <p:cNvGrpSpPr/>
          <p:nvPr/>
        </p:nvGrpSpPr>
        <p:grpSpPr>
          <a:xfrm>
            <a:off x="4983416" y="1615554"/>
            <a:ext cx="2514600" cy="2336800"/>
            <a:chOff x="7986646" y="1487323"/>
            <a:chExt cx="2514600" cy="23368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9BE4CED-8A9C-304D-AB07-F364CACDFFB0}"/>
                </a:ext>
              </a:extLst>
            </p:cNvPr>
            <p:cNvSpPr/>
            <p:nvPr/>
          </p:nvSpPr>
          <p:spPr>
            <a:xfrm>
              <a:off x="7986646" y="1487323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96616A8-7B58-F542-AB2C-C2A73DC92D13}"/>
                </a:ext>
              </a:extLst>
            </p:cNvPr>
            <p:cNvSpPr txBox="1"/>
            <p:nvPr/>
          </p:nvSpPr>
          <p:spPr>
            <a:xfrm>
              <a:off x="8470131" y="2421383"/>
              <a:ext cx="1597158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Replication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7BFE68-B2E5-4147-8E12-66C424ACF251}"/>
                </a:ext>
              </a:extLst>
            </p:cNvPr>
            <p:cNvSpPr/>
            <p:nvPr/>
          </p:nvSpPr>
          <p:spPr>
            <a:xfrm>
              <a:off x="7986646" y="2882928"/>
              <a:ext cx="25146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Multiple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filters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support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Schedule,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immediate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and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manual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trigger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363172-5E2E-C14B-8AA5-E9E60B17E1B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151746" y="2744898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667EDE2-72C4-A04D-B562-8E6F37829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0095D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8035" t="6852" r="8087" b="8148"/>
            <a:stretch/>
          </p:blipFill>
          <p:spPr>
            <a:xfrm>
              <a:off x="8960293" y="1626411"/>
              <a:ext cx="616833" cy="62051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3DDB08-7322-9849-A354-0EDCF4535053}"/>
              </a:ext>
            </a:extLst>
          </p:cNvPr>
          <p:cNvGrpSpPr/>
          <p:nvPr/>
        </p:nvGrpSpPr>
        <p:grpSpPr>
          <a:xfrm>
            <a:off x="2066024" y="1615554"/>
            <a:ext cx="2514600" cy="2336800"/>
            <a:chOff x="2562748" y="4032477"/>
            <a:chExt cx="2514600" cy="23368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1AF95AF-47E7-6543-9DF6-8231076C1A08}"/>
                </a:ext>
              </a:extLst>
            </p:cNvPr>
            <p:cNvSpPr/>
            <p:nvPr/>
          </p:nvSpPr>
          <p:spPr>
            <a:xfrm>
              <a:off x="2562748" y="4032477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401E11-6A2D-D143-AFDA-9C8DB05E2AC6}"/>
                </a:ext>
              </a:extLst>
            </p:cNvPr>
            <p:cNvSpPr txBox="1"/>
            <p:nvPr/>
          </p:nvSpPr>
          <p:spPr>
            <a:xfrm>
              <a:off x="3046233" y="4966537"/>
              <a:ext cx="1597158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Access Control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B6884EA-8E4B-204B-B997-066703C7B3A1}"/>
                </a:ext>
              </a:extLst>
            </p:cNvPr>
            <p:cNvSpPr/>
            <p:nvPr/>
          </p:nvSpPr>
          <p:spPr>
            <a:xfrm>
              <a:off x="2562748" y="5377282"/>
              <a:ext cx="25146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RBAC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AD/LDAP integration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36E6C9-0D8C-244D-B836-857F1ED2479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727848" y="5290052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DD99A73-FE23-8A44-9539-3991AFD8A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0095D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0313" t="9166" r="20625" b="11250"/>
            <a:stretch/>
          </p:blipFill>
          <p:spPr>
            <a:xfrm>
              <a:off x="3526858" y="4187565"/>
              <a:ext cx="635908" cy="642637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C700BA4-F90B-B540-AF75-81BB56B38999}"/>
              </a:ext>
            </a:extLst>
          </p:cNvPr>
          <p:cNvGrpSpPr/>
          <p:nvPr/>
        </p:nvGrpSpPr>
        <p:grpSpPr>
          <a:xfrm>
            <a:off x="7900809" y="1615554"/>
            <a:ext cx="2514600" cy="2336800"/>
            <a:chOff x="2621379" y="1520058"/>
            <a:chExt cx="2514600" cy="23368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C2A9837-CF34-2747-AE27-32FC59F10EDA}"/>
                </a:ext>
              </a:extLst>
            </p:cNvPr>
            <p:cNvSpPr/>
            <p:nvPr/>
          </p:nvSpPr>
          <p:spPr>
            <a:xfrm>
              <a:off x="2621379" y="1520058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4C1E07-FA57-EB4E-96EF-05E4A6CE8394}"/>
                </a:ext>
              </a:extLst>
            </p:cNvPr>
            <p:cNvSpPr txBox="1"/>
            <p:nvPr/>
          </p:nvSpPr>
          <p:spPr>
            <a:xfrm>
              <a:off x="2786479" y="2454118"/>
              <a:ext cx="2191756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Vulnerability Scanning</a:t>
              </a:r>
              <a:endParaRPr kumimoji="0" lang="en-US" sz="1798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A84F4BE-E578-ED44-B1DD-64EC1CF1A66F}"/>
                </a:ext>
              </a:extLst>
            </p:cNvPr>
            <p:cNvSpPr/>
            <p:nvPr/>
          </p:nvSpPr>
          <p:spPr>
            <a:xfrm>
              <a:off x="2621379" y="2902963"/>
              <a:ext cx="2514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Kinds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of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scanning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policies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Elaborate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scanning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report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Verify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vulnerability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status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when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pulling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68CFC1E-713C-644B-A607-405EDBC3D08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786479" y="2777633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F4D0386-90B0-3541-A2E6-D7C0CD0AD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rgbClr val="0095D3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48638" y="1584280"/>
              <a:ext cx="860082" cy="799876"/>
            </a:xfrm>
            <a:prstGeom prst="rect">
              <a:avLst/>
            </a:prstGeom>
            <a:noFill/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C63350E-46E6-CB4B-816E-E7EDBDE3C143}"/>
              </a:ext>
            </a:extLst>
          </p:cNvPr>
          <p:cNvGrpSpPr/>
          <p:nvPr/>
        </p:nvGrpSpPr>
        <p:grpSpPr>
          <a:xfrm>
            <a:off x="2059674" y="4193235"/>
            <a:ext cx="2514600" cy="2336800"/>
            <a:chOff x="5324748" y="1520058"/>
            <a:chExt cx="2514600" cy="2336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31289D9-4075-E14A-8586-AC4A8E92F11B}"/>
                </a:ext>
              </a:extLst>
            </p:cNvPr>
            <p:cNvSpPr/>
            <p:nvPr/>
          </p:nvSpPr>
          <p:spPr>
            <a:xfrm>
              <a:off x="5324748" y="1520058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63DEA0-7B41-6843-9FDD-DCD15E8DC164}"/>
                </a:ext>
              </a:extLst>
            </p:cNvPr>
            <p:cNvSpPr txBox="1"/>
            <p:nvPr/>
          </p:nvSpPr>
          <p:spPr>
            <a:xfrm>
              <a:off x="5808233" y="2454118"/>
              <a:ext cx="1597158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Content Trust</a:t>
              </a:r>
              <a:endParaRPr kumimoji="0" lang="en-US" sz="1798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7F7138-0CE4-964F-B961-2E4945CB0106}"/>
                </a:ext>
              </a:extLst>
            </p:cNvPr>
            <p:cNvSpPr/>
            <p:nvPr/>
          </p:nvSpPr>
          <p:spPr>
            <a:xfrm>
              <a:off x="5324748" y="2902963"/>
              <a:ext cx="25146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Digital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signature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Sign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image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when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pushing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Verify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signature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when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pulling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88A089-5ADF-D74A-BC81-DEEFDF5A02E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530676" y="2790883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884FCC8-4CBB-4048-A38E-75041AC35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rgbClr val="0095D3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1841" y="1647843"/>
              <a:ext cx="669941" cy="66994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798E1B7-8A47-E642-B518-71460CBF3E46}"/>
              </a:ext>
            </a:extLst>
          </p:cNvPr>
          <p:cNvGrpSpPr/>
          <p:nvPr/>
        </p:nvGrpSpPr>
        <p:grpSpPr>
          <a:xfrm>
            <a:off x="4983416" y="4193235"/>
            <a:ext cx="2514600" cy="2336800"/>
            <a:chOff x="2621379" y="4032987"/>
            <a:chExt cx="2514600" cy="23368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0568297-E397-7D4B-A4B5-FA514C92601B}"/>
                </a:ext>
              </a:extLst>
            </p:cNvPr>
            <p:cNvSpPr/>
            <p:nvPr/>
          </p:nvSpPr>
          <p:spPr>
            <a:xfrm>
              <a:off x="2621379" y="4032987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28F5C9-72E6-454D-8BFC-C9E0CADD4F22}"/>
                </a:ext>
              </a:extLst>
            </p:cNvPr>
            <p:cNvSpPr txBox="1"/>
            <p:nvPr/>
          </p:nvSpPr>
          <p:spPr>
            <a:xfrm>
              <a:off x="2786479" y="4967047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Helm</a:t>
              </a:r>
              <a:r>
                <a:rPr kumimoji="0" lang="zh-CN" altLang="en-US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Chart</a:t>
              </a:r>
              <a:r>
                <a:rPr kumimoji="0" lang="zh-CN" altLang="en-US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Support</a:t>
              </a:r>
              <a:endParaRPr kumimoji="0" lang="en-US" sz="1798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DF50A72-1775-1449-807E-423FE56E602D}"/>
                </a:ext>
              </a:extLst>
            </p:cNvPr>
            <p:cNvSpPr/>
            <p:nvPr/>
          </p:nvSpPr>
          <p:spPr>
            <a:xfrm>
              <a:off x="2621379" y="5415892"/>
              <a:ext cx="2514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Helm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Chart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repository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Same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mechanism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and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user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experiences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with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image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management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7A7E5BF-EB6D-F94A-B86E-E1CDD76B61F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786479" y="5290562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26A720A-306F-534F-8207-49A69BC52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74249" y="4188075"/>
              <a:ext cx="658387" cy="68672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0618E5-76FB-4742-BDE3-FDEAD183F2DB}"/>
              </a:ext>
            </a:extLst>
          </p:cNvPr>
          <p:cNvGrpSpPr/>
          <p:nvPr/>
        </p:nvGrpSpPr>
        <p:grpSpPr>
          <a:xfrm>
            <a:off x="7900809" y="4193235"/>
            <a:ext cx="2514600" cy="2336800"/>
            <a:chOff x="8028117" y="4032987"/>
            <a:chExt cx="2514600" cy="23368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15DFF4-4A5D-CA45-83C7-8EAC30132CBC}"/>
                </a:ext>
              </a:extLst>
            </p:cNvPr>
            <p:cNvSpPr/>
            <p:nvPr/>
          </p:nvSpPr>
          <p:spPr>
            <a:xfrm>
              <a:off x="8028117" y="4032987"/>
              <a:ext cx="2514600" cy="2336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189D0BA-4AC8-3741-82CF-52E820D782E0}"/>
                </a:ext>
              </a:extLst>
            </p:cNvPr>
            <p:cNvSpPr txBox="1"/>
            <p:nvPr/>
          </p:nvSpPr>
          <p:spPr>
            <a:xfrm>
              <a:off x="8193217" y="4967047"/>
              <a:ext cx="2171700" cy="279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98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Arial" panose="020B0604020202020204" pitchFamily="34" charset="0"/>
                </a:rPr>
                <a:t>High Availability</a:t>
              </a:r>
              <a:endParaRPr kumimoji="0" lang="en-US" sz="1798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2393262-241E-4440-BBA4-1B17DB8378C3}"/>
                </a:ext>
              </a:extLst>
            </p:cNvPr>
            <p:cNvSpPr/>
            <p:nvPr/>
          </p:nvSpPr>
          <p:spPr>
            <a:xfrm>
              <a:off x="8028117" y="5415892"/>
              <a:ext cx="25146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HA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>
                      <a:lumMod val="75000"/>
                    </a:srgbClr>
                  </a:solidFill>
                  <a:effectLst/>
                  <a:uLnTx/>
                  <a:uFillTx/>
                  <a:cs typeface="Arial" panose="020B0604020202020204" pitchFamily="34" charset="0"/>
                </a:rPr>
                <a:t>support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575B0BF-115C-314B-946B-10721767D71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193217" y="5290562"/>
              <a:ext cx="217170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  <a:tailEnd type="none"/>
            </a:ln>
            <a:effectLst/>
          </p:spPr>
        </p:cxn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735A1DE-DF7E-784E-8D27-F4B2F267D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rgbClr val="0095D3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50959" y="4173089"/>
              <a:ext cx="643814" cy="643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929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F4DE171-E537-5C47-9D84-BDD7BC475BB9}"/>
              </a:ext>
            </a:extLst>
          </p:cNvPr>
          <p:cNvGrpSpPr/>
          <p:nvPr/>
        </p:nvGrpSpPr>
        <p:grpSpPr>
          <a:xfrm>
            <a:off x="609597" y="1615554"/>
            <a:ext cx="7810666" cy="4674627"/>
            <a:chOff x="756666" y="765939"/>
            <a:chExt cx="8420305" cy="48846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BB3DA1-214D-2A42-A045-A533422F538B}"/>
                </a:ext>
              </a:extLst>
            </p:cNvPr>
            <p:cNvSpPr txBox="1"/>
            <p:nvPr/>
          </p:nvSpPr>
          <p:spPr>
            <a:xfrm>
              <a:off x="2564446" y="2365574"/>
              <a:ext cx="1608082" cy="3822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2398" dirty="0">
                  <a:latin typeface="Arial" panose="020B0604020202020204" pitchFamily="34" charset="0"/>
                  <a:cs typeface="Arial" panose="020B0604020202020204" pitchFamily="34" charset="0"/>
                </a:rPr>
                <a:t>Members</a:t>
              </a:r>
              <a:endParaRPr lang="en-US" sz="2398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5D7AC2-389E-AD45-9961-186B4030C81B}"/>
                </a:ext>
              </a:extLst>
            </p:cNvPr>
            <p:cNvSpPr txBox="1"/>
            <p:nvPr/>
          </p:nvSpPr>
          <p:spPr>
            <a:xfrm>
              <a:off x="7020545" y="2331117"/>
              <a:ext cx="1495069" cy="4265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2398" dirty="0"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en-US" sz="2398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B5F988-8EEC-0D46-81C0-1756470D9939}"/>
                </a:ext>
              </a:extLst>
            </p:cNvPr>
            <p:cNvGrpSpPr/>
            <p:nvPr/>
          </p:nvGrpSpPr>
          <p:grpSpPr>
            <a:xfrm>
              <a:off x="2828363" y="3158822"/>
              <a:ext cx="992680" cy="671920"/>
              <a:chOff x="950324" y="3077288"/>
              <a:chExt cx="1099477" cy="703423"/>
            </a:xfrm>
          </p:grpSpPr>
          <p:sp>
            <p:nvSpPr>
              <p:cNvPr id="32" name="KSO_Shape">
                <a:extLst>
                  <a:ext uri="{FF2B5EF4-FFF2-40B4-BE49-F238E27FC236}">
                    <a16:creationId xmlns:a16="http://schemas.microsoft.com/office/drawing/2014/main" id="{F1ACDF86-D773-A447-818B-F9FE159BEE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0324" y="3077288"/>
                <a:ext cx="286059" cy="703423"/>
              </a:xfrm>
              <a:custGeom>
                <a:avLst/>
                <a:gdLst/>
                <a:ahLst/>
                <a:cxnLst/>
                <a:rect l="0" t="0" r="r" b="b"/>
                <a:pathLst>
                  <a:path w="1289050" h="3163887">
                    <a:moveTo>
                      <a:pt x="369888" y="722312"/>
                    </a:moveTo>
                    <a:lnTo>
                      <a:pt x="374650" y="722312"/>
                    </a:lnTo>
                    <a:lnTo>
                      <a:pt x="915035" y="722312"/>
                    </a:lnTo>
                    <a:lnTo>
                      <a:pt x="919798" y="722312"/>
                    </a:lnTo>
                    <a:lnTo>
                      <a:pt x="924560" y="722630"/>
                    </a:lnTo>
                    <a:lnTo>
                      <a:pt x="933768" y="723900"/>
                    </a:lnTo>
                    <a:lnTo>
                      <a:pt x="935038" y="723900"/>
                    </a:lnTo>
                    <a:lnTo>
                      <a:pt x="944562" y="724218"/>
                    </a:lnTo>
                    <a:lnTo>
                      <a:pt x="953770" y="725170"/>
                    </a:lnTo>
                    <a:lnTo>
                      <a:pt x="962025" y="726123"/>
                    </a:lnTo>
                    <a:lnTo>
                      <a:pt x="970598" y="727711"/>
                    </a:lnTo>
                    <a:lnTo>
                      <a:pt x="977900" y="729616"/>
                    </a:lnTo>
                    <a:lnTo>
                      <a:pt x="985202" y="731522"/>
                    </a:lnTo>
                    <a:lnTo>
                      <a:pt x="999490" y="736286"/>
                    </a:lnTo>
                    <a:lnTo>
                      <a:pt x="1006475" y="738826"/>
                    </a:lnTo>
                    <a:lnTo>
                      <a:pt x="1013142" y="741685"/>
                    </a:lnTo>
                    <a:lnTo>
                      <a:pt x="1027112" y="747719"/>
                    </a:lnTo>
                    <a:lnTo>
                      <a:pt x="1040448" y="755023"/>
                    </a:lnTo>
                    <a:lnTo>
                      <a:pt x="1053782" y="762645"/>
                    </a:lnTo>
                    <a:lnTo>
                      <a:pt x="1067118" y="771220"/>
                    </a:lnTo>
                    <a:lnTo>
                      <a:pt x="1080770" y="780430"/>
                    </a:lnTo>
                    <a:lnTo>
                      <a:pt x="1094422" y="790275"/>
                    </a:lnTo>
                    <a:lnTo>
                      <a:pt x="1107758" y="801390"/>
                    </a:lnTo>
                    <a:lnTo>
                      <a:pt x="1121092" y="813141"/>
                    </a:lnTo>
                    <a:lnTo>
                      <a:pt x="1134745" y="825844"/>
                    </a:lnTo>
                    <a:lnTo>
                      <a:pt x="1148080" y="839182"/>
                    </a:lnTo>
                    <a:lnTo>
                      <a:pt x="1161098" y="853474"/>
                    </a:lnTo>
                    <a:lnTo>
                      <a:pt x="1167448" y="860778"/>
                    </a:lnTo>
                    <a:lnTo>
                      <a:pt x="1173798" y="868718"/>
                    </a:lnTo>
                    <a:lnTo>
                      <a:pt x="1180148" y="876657"/>
                    </a:lnTo>
                    <a:lnTo>
                      <a:pt x="1186180" y="884914"/>
                    </a:lnTo>
                    <a:lnTo>
                      <a:pt x="1192530" y="893172"/>
                    </a:lnTo>
                    <a:lnTo>
                      <a:pt x="1198562" y="902064"/>
                    </a:lnTo>
                    <a:lnTo>
                      <a:pt x="1204595" y="910639"/>
                    </a:lnTo>
                    <a:lnTo>
                      <a:pt x="1210310" y="919848"/>
                    </a:lnTo>
                    <a:lnTo>
                      <a:pt x="1216025" y="929376"/>
                    </a:lnTo>
                    <a:lnTo>
                      <a:pt x="1221422" y="939221"/>
                    </a:lnTo>
                    <a:lnTo>
                      <a:pt x="1226820" y="948749"/>
                    </a:lnTo>
                    <a:lnTo>
                      <a:pt x="1231900" y="958911"/>
                    </a:lnTo>
                    <a:lnTo>
                      <a:pt x="1236980" y="969074"/>
                    </a:lnTo>
                    <a:lnTo>
                      <a:pt x="1241742" y="979872"/>
                    </a:lnTo>
                    <a:lnTo>
                      <a:pt x="1246822" y="990669"/>
                    </a:lnTo>
                    <a:lnTo>
                      <a:pt x="1251268" y="1001467"/>
                    </a:lnTo>
                    <a:lnTo>
                      <a:pt x="1255712" y="1012583"/>
                    </a:lnTo>
                    <a:lnTo>
                      <a:pt x="1259522" y="1024016"/>
                    </a:lnTo>
                    <a:lnTo>
                      <a:pt x="1263332" y="1035766"/>
                    </a:lnTo>
                    <a:lnTo>
                      <a:pt x="1267142" y="1047517"/>
                    </a:lnTo>
                    <a:lnTo>
                      <a:pt x="1270318" y="1059585"/>
                    </a:lnTo>
                    <a:lnTo>
                      <a:pt x="1273492" y="1071653"/>
                    </a:lnTo>
                    <a:lnTo>
                      <a:pt x="1276350" y="1084039"/>
                    </a:lnTo>
                    <a:lnTo>
                      <a:pt x="1278890" y="1097060"/>
                    </a:lnTo>
                    <a:lnTo>
                      <a:pt x="1281430" y="1109763"/>
                    </a:lnTo>
                    <a:lnTo>
                      <a:pt x="1283335" y="1122784"/>
                    </a:lnTo>
                    <a:lnTo>
                      <a:pt x="1285240" y="1136122"/>
                    </a:lnTo>
                    <a:lnTo>
                      <a:pt x="1286510" y="1149778"/>
                    </a:lnTo>
                    <a:lnTo>
                      <a:pt x="1287780" y="1163434"/>
                    </a:lnTo>
                    <a:lnTo>
                      <a:pt x="1288415" y="1177090"/>
                    </a:lnTo>
                    <a:lnTo>
                      <a:pt x="1289050" y="1191064"/>
                    </a:lnTo>
                    <a:lnTo>
                      <a:pt x="1289050" y="1205673"/>
                    </a:lnTo>
                    <a:lnTo>
                      <a:pt x="1289050" y="1221234"/>
                    </a:lnTo>
                    <a:lnTo>
                      <a:pt x="1288415" y="1236796"/>
                    </a:lnTo>
                    <a:lnTo>
                      <a:pt x="1287462" y="1253310"/>
                    </a:lnTo>
                    <a:lnTo>
                      <a:pt x="1285875" y="1269189"/>
                    </a:lnTo>
                    <a:lnTo>
                      <a:pt x="1283970" y="1285386"/>
                    </a:lnTo>
                    <a:lnTo>
                      <a:pt x="1281748" y="1301900"/>
                    </a:lnTo>
                    <a:lnTo>
                      <a:pt x="1279208" y="1318732"/>
                    </a:lnTo>
                    <a:lnTo>
                      <a:pt x="1276032" y="1335564"/>
                    </a:lnTo>
                    <a:lnTo>
                      <a:pt x="1272222" y="1352714"/>
                    </a:lnTo>
                    <a:lnTo>
                      <a:pt x="1268412" y="1369863"/>
                    </a:lnTo>
                    <a:lnTo>
                      <a:pt x="1263968" y="1387330"/>
                    </a:lnTo>
                    <a:lnTo>
                      <a:pt x="1258888" y="1404797"/>
                    </a:lnTo>
                    <a:lnTo>
                      <a:pt x="1253490" y="1422582"/>
                    </a:lnTo>
                    <a:lnTo>
                      <a:pt x="1247458" y="1440366"/>
                    </a:lnTo>
                    <a:lnTo>
                      <a:pt x="1240790" y="1458469"/>
                    </a:lnTo>
                    <a:lnTo>
                      <a:pt x="1234122" y="1476888"/>
                    </a:lnTo>
                    <a:lnTo>
                      <a:pt x="1226502" y="1494991"/>
                    </a:lnTo>
                    <a:lnTo>
                      <a:pt x="1218882" y="1513728"/>
                    </a:lnTo>
                    <a:lnTo>
                      <a:pt x="1210310" y="1532465"/>
                    </a:lnTo>
                    <a:lnTo>
                      <a:pt x="1201420" y="1551203"/>
                    </a:lnTo>
                    <a:lnTo>
                      <a:pt x="1191895" y="1570258"/>
                    </a:lnTo>
                    <a:lnTo>
                      <a:pt x="1181735" y="1589630"/>
                    </a:lnTo>
                    <a:lnTo>
                      <a:pt x="1171258" y="1609003"/>
                    </a:lnTo>
                    <a:lnTo>
                      <a:pt x="1160145" y="1628693"/>
                    </a:lnTo>
                    <a:lnTo>
                      <a:pt x="1148715" y="1648701"/>
                    </a:lnTo>
                    <a:lnTo>
                      <a:pt x="1136650" y="1668391"/>
                    </a:lnTo>
                    <a:lnTo>
                      <a:pt x="1123632" y="1688398"/>
                    </a:lnTo>
                    <a:lnTo>
                      <a:pt x="1110298" y="1709041"/>
                    </a:lnTo>
                    <a:lnTo>
                      <a:pt x="1096328" y="1729367"/>
                    </a:lnTo>
                    <a:lnTo>
                      <a:pt x="1082040" y="1749692"/>
                    </a:lnTo>
                    <a:lnTo>
                      <a:pt x="1066800" y="1770652"/>
                    </a:lnTo>
                    <a:lnTo>
                      <a:pt x="1051242" y="1791613"/>
                    </a:lnTo>
                    <a:lnTo>
                      <a:pt x="1051242" y="1315874"/>
                    </a:lnTo>
                    <a:lnTo>
                      <a:pt x="1054735" y="1300630"/>
                    </a:lnTo>
                    <a:lnTo>
                      <a:pt x="1057592" y="1285704"/>
                    </a:lnTo>
                    <a:lnTo>
                      <a:pt x="1060132" y="1271412"/>
                    </a:lnTo>
                    <a:lnTo>
                      <a:pt x="1062038" y="1257439"/>
                    </a:lnTo>
                    <a:lnTo>
                      <a:pt x="1063625" y="1243465"/>
                    </a:lnTo>
                    <a:lnTo>
                      <a:pt x="1064578" y="1230444"/>
                    </a:lnTo>
                    <a:lnTo>
                      <a:pt x="1065212" y="1217741"/>
                    </a:lnTo>
                    <a:lnTo>
                      <a:pt x="1065212" y="1205673"/>
                    </a:lnTo>
                    <a:lnTo>
                      <a:pt x="1065212" y="1193287"/>
                    </a:lnTo>
                    <a:lnTo>
                      <a:pt x="1064578" y="1181537"/>
                    </a:lnTo>
                    <a:lnTo>
                      <a:pt x="1063625" y="1170104"/>
                    </a:lnTo>
                    <a:lnTo>
                      <a:pt x="1062355" y="1159306"/>
                    </a:lnTo>
                    <a:lnTo>
                      <a:pt x="1060768" y="1148508"/>
                    </a:lnTo>
                    <a:lnTo>
                      <a:pt x="1058862" y="1138028"/>
                    </a:lnTo>
                    <a:lnTo>
                      <a:pt x="1056958" y="1127865"/>
                    </a:lnTo>
                    <a:lnTo>
                      <a:pt x="1054418" y="1118020"/>
                    </a:lnTo>
                    <a:lnTo>
                      <a:pt x="1051878" y="1108810"/>
                    </a:lnTo>
                    <a:lnTo>
                      <a:pt x="1049020" y="1099600"/>
                    </a:lnTo>
                    <a:lnTo>
                      <a:pt x="1045845" y="1090708"/>
                    </a:lnTo>
                    <a:lnTo>
                      <a:pt x="1042352" y="1081816"/>
                    </a:lnTo>
                    <a:lnTo>
                      <a:pt x="1038860" y="1073558"/>
                    </a:lnTo>
                    <a:lnTo>
                      <a:pt x="1035050" y="1065301"/>
                    </a:lnTo>
                    <a:lnTo>
                      <a:pt x="1031240" y="1057679"/>
                    </a:lnTo>
                    <a:lnTo>
                      <a:pt x="1027112" y="1050057"/>
                    </a:lnTo>
                    <a:lnTo>
                      <a:pt x="1023302" y="1043388"/>
                    </a:lnTo>
                    <a:lnTo>
                      <a:pt x="1023302" y="1251405"/>
                    </a:lnTo>
                    <a:lnTo>
                      <a:pt x="1023302" y="1401304"/>
                    </a:lnTo>
                    <a:lnTo>
                      <a:pt x="1023302" y="1827817"/>
                    </a:lnTo>
                    <a:lnTo>
                      <a:pt x="1023302" y="2990805"/>
                    </a:lnTo>
                    <a:lnTo>
                      <a:pt x="1022985" y="2999697"/>
                    </a:lnTo>
                    <a:lnTo>
                      <a:pt x="1022032" y="3008589"/>
                    </a:lnTo>
                    <a:lnTo>
                      <a:pt x="1021080" y="3017164"/>
                    </a:lnTo>
                    <a:lnTo>
                      <a:pt x="1019492" y="3025739"/>
                    </a:lnTo>
                    <a:lnTo>
                      <a:pt x="1017588" y="3034313"/>
                    </a:lnTo>
                    <a:lnTo>
                      <a:pt x="1015365" y="3042253"/>
                    </a:lnTo>
                    <a:lnTo>
                      <a:pt x="1012508" y="3050510"/>
                    </a:lnTo>
                    <a:lnTo>
                      <a:pt x="1009332" y="3058132"/>
                    </a:lnTo>
                    <a:lnTo>
                      <a:pt x="1005840" y="3065754"/>
                    </a:lnTo>
                    <a:lnTo>
                      <a:pt x="1002348" y="3073059"/>
                    </a:lnTo>
                    <a:lnTo>
                      <a:pt x="997902" y="3080680"/>
                    </a:lnTo>
                    <a:lnTo>
                      <a:pt x="993458" y="3087667"/>
                    </a:lnTo>
                    <a:lnTo>
                      <a:pt x="988695" y="3094337"/>
                    </a:lnTo>
                    <a:lnTo>
                      <a:pt x="983615" y="3101006"/>
                    </a:lnTo>
                    <a:lnTo>
                      <a:pt x="978218" y="3107040"/>
                    </a:lnTo>
                    <a:lnTo>
                      <a:pt x="972502" y="3113074"/>
                    </a:lnTo>
                    <a:lnTo>
                      <a:pt x="966152" y="3118790"/>
                    </a:lnTo>
                    <a:lnTo>
                      <a:pt x="960120" y="3124189"/>
                    </a:lnTo>
                    <a:lnTo>
                      <a:pt x="953452" y="3129271"/>
                    </a:lnTo>
                    <a:lnTo>
                      <a:pt x="946785" y="3134352"/>
                    </a:lnTo>
                    <a:lnTo>
                      <a:pt x="939800" y="3139116"/>
                    </a:lnTo>
                    <a:lnTo>
                      <a:pt x="932498" y="3143244"/>
                    </a:lnTo>
                    <a:lnTo>
                      <a:pt x="925195" y="3147055"/>
                    </a:lnTo>
                    <a:lnTo>
                      <a:pt x="917575" y="3150231"/>
                    </a:lnTo>
                    <a:lnTo>
                      <a:pt x="909320" y="3153407"/>
                    </a:lnTo>
                    <a:lnTo>
                      <a:pt x="901382" y="3156265"/>
                    </a:lnTo>
                    <a:lnTo>
                      <a:pt x="893445" y="3158488"/>
                    </a:lnTo>
                    <a:lnTo>
                      <a:pt x="884872" y="3160394"/>
                    </a:lnTo>
                    <a:lnTo>
                      <a:pt x="876618" y="3161982"/>
                    </a:lnTo>
                    <a:lnTo>
                      <a:pt x="868045" y="3162934"/>
                    </a:lnTo>
                    <a:lnTo>
                      <a:pt x="859155" y="3163570"/>
                    </a:lnTo>
                    <a:lnTo>
                      <a:pt x="849948" y="3163887"/>
                    </a:lnTo>
                    <a:lnTo>
                      <a:pt x="841058" y="3163570"/>
                    </a:lnTo>
                    <a:lnTo>
                      <a:pt x="832485" y="3162934"/>
                    </a:lnTo>
                    <a:lnTo>
                      <a:pt x="823912" y="3161982"/>
                    </a:lnTo>
                    <a:lnTo>
                      <a:pt x="815340" y="3160394"/>
                    </a:lnTo>
                    <a:lnTo>
                      <a:pt x="807085" y="3158488"/>
                    </a:lnTo>
                    <a:lnTo>
                      <a:pt x="798513" y="3156265"/>
                    </a:lnTo>
                    <a:lnTo>
                      <a:pt x="790575" y="3153407"/>
                    </a:lnTo>
                    <a:lnTo>
                      <a:pt x="782638" y="3150231"/>
                    </a:lnTo>
                    <a:lnTo>
                      <a:pt x="775018" y="3147055"/>
                    </a:lnTo>
                    <a:lnTo>
                      <a:pt x="767715" y="3143244"/>
                    </a:lnTo>
                    <a:lnTo>
                      <a:pt x="760413" y="3139116"/>
                    </a:lnTo>
                    <a:lnTo>
                      <a:pt x="753428" y="3134352"/>
                    </a:lnTo>
                    <a:lnTo>
                      <a:pt x="746443" y="3129271"/>
                    </a:lnTo>
                    <a:lnTo>
                      <a:pt x="740093" y="3124189"/>
                    </a:lnTo>
                    <a:lnTo>
                      <a:pt x="733743" y="3118790"/>
                    </a:lnTo>
                    <a:lnTo>
                      <a:pt x="727710" y="3113074"/>
                    </a:lnTo>
                    <a:lnTo>
                      <a:pt x="721995" y="3107040"/>
                    </a:lnTo>
                    <a:lnTo>
                      <a:pt x="716598" y="3101006"/>
                    </a:lnTo>
                    <a:lnTo>
                      <a:pt x="711518" y="3094337"/>
                    </a:lnTo>
                    <a:lnTo>
                      <a:pt x="706755" y="3087667"/>
                    </a:lnTo>
                    <a:lnTo>
                      <a:pt x="702310" y="3080680"/>
                    </a:lnTo>
                    <a:lnTo>
                      <a:pt x="698183" y="3073059"/>
                    </a:lnTo>
                    <a:lnTo>
                      <a:pt x="694373" y="3065754"/>
                    </a:lnTo>
                    <a:lnTo>
                      <a:pt x="690563" y="3058132"/>
                    </a:lnTo>
                    <a:lnTo>
                      <a:pt x="687388" y="3050510"/>
                    </a:lnTo>
                    <a:lnTo>
                      <a:pt x="684848" y="3042253"/>
                    </a:lnTo>
                    <a:lnTo>
                      <a:pt x="682625" y="3034313"/>
                    </a:lnTo>
                    <a:lnTo>
                      <a:pt x="680720" y="3025739"/>
                    </a:lnTo>
                    <a:lnTo>
                      <a:pt x="679133" y="3017164"/>
                    </a:lnTo>
                    <a:lnTo>
                      <a:pt x="677863" y="3008589"/>
                    </a:lnTo>
                    <a:lnTo>
                      <a:pt x="677228" y="2999697"/>
                    </a:lnTo>
                    <a:lnTo>
                      <a:pt x="677228" y="2990805"/>
                    </a:lnTo>
                    <a:lnTo>
                      <a:pt x="677228" y="1895462"/>
                    </a:lnTo>
                    <a:lnTo>
                      <a:pt x="612458" y="1895462"/>
                    </a:lnTo>
                    <a:lnTo>
                      <a:pt x="612458" y="2990805"/>
                    </a:lnTo>
                    <a:lnTo>
                      <a:pt x="612140" y="2999697"/>
                    </a:lnTo>
                    <a:lnTo>
                      <a:pt x="611505" y="3008589"/>
                    </a:lnTo>
                    <a:lnTo>
                      <a:pt x="610235" y="3017164"/>
                    </a:lnTo>
                    <a:lnTo>
                      <a:pt x="608648" y="3025739"/>
                    </a:lnTo>
                    <a:lnTo>
                      <a:pt x="606743" y="3034313"/>
                    </a:lnTo>
                    <a:lnTo>
                      <a:pt x="604520" y="3042253"/>
                    </a:lnTo>
                    <a:lnTo>
                      <a:pt x="601980" y="3050510"/>
                    </a:lnTo>
                    <a:lnTo>
                      <a:pt x="598805" y="3058132"/>
                    </a:lnTo>
                    <a:lnTo>
                      <a:pt x="595313" y="3065754"/>
                    </a:lnTo>
                    <a:lnTo>
                      <a:pt x="591503" y="3073059"/>
                    </a:lnTo>
                    <a:lnTo>
                      <a:pt x="587375" y="3080680"/>
                    </a:lnTo>
                    <a:lnTo>
                      <a:pt x="582930" y="3087667"/>
                    </a:lnTo>
                    <a:lnTo>
                      <a:pt x="577850" y="3094337"/>
                    </a:lnTo>
                    <a:lnTo>
                      <a:pt x="572770" y="3101006"/>
                    </a:lnTo>
                    <a:lnTo>
                      <a:pt x="567373" y="3107040"/>
                    </a:lnTo>
                    <a:lnTo>
                      <a:pt x="561658" y="3113074"/>
                    </a:lnTo>
                    <a:lnTo>
                      <a:pt x="555625" y="3118790"/>
                    </a:lnTo>
                    <a:lnTo>
                      <a:pt x="549275" y="3124189"/>
                    </a:lnTo>
                    <a:lnTo>
                      <a:pt x="542925" y="3129271"/>
                    </a:lnTo>
                    <a:lnTo>
                      <a:pt x="536258" y="3134352"/>
                    </a:lnTo>
                    <a:lnTo>
                      <a:pt x="529273" y="3139116"/>
                    </a:lnTo>
                    <a:lnTo>
                      <a:pt x="521653" y="3143244"/>
                    </a:lnTo>
                    <a:lnTo>
                      <a:pt x="514350" y="3147055"/>
                    </a:lnTo>
                    <a:lnTo>
                      <a:pt x="506730" y="3150231"/>
                    </a:lnTo>
                    <a:lnTo>
                      <a:pt x="498793" y="3153407"/>
                    </a:lnTo>
                    <a:lnTo>
                      <a:pt x="490855" y="3156265"/>
                    </a:lnTo>
                    <a:lnTo>
                      <a:pt x="482600" y="3158488"/>
                    </a:lnTo>
                    <a:lnTo>
                      <a:pt x="474345" y="3160394"/>
                    </a:lnTo>
                    <a:lnTo>
                      <a:pt x="465455" y="3161982"/>
                    </a:lnTo>
                    <a:lnTo>
                      <a:pt x="456883" y="3162934"/>
                    </a:lnTo>
                    <a:lnTo>
                      <a:pt x="448310" y="3163570"/>
                    </a:lnTo>
                    <a:lnTo>
                      <a:pt x="439420" y="3163887"/>
                    </a:lnTo>
                    <a:lnTo>
                      <a:pt x="430530" y="3163570"/>
                    </a:lnTo>
                    <a:lnTo>
                      <a:pt x="421640" y="3162934"/>
                    </a:lnTo>
                    <a:lnTo>
                      <a:pt x="412750" y="3161982"/>
                    </a:lnTo>
                    <a:lnTo>
                      <a:pt x="404495" y="3160394"/>
                    </a:lnTo>
                    <a:lnTo>
                      <a:pt x="395923" y="3158488"/>
                    </a:lnTo>
                    <a:lnTo>
                      <a:pt x="387985" y="3156265"/>
                    </a:lnTo>
                    <a:lnTo>
                      <a:pt x="380048" y="3153407"/>
                    </a:lnTo>
                    <a:lnTo>
                      <a:pt x="372110" y="3150231"/>
                    </a:lnTo>
                    <a:lnTo>
                      <a:pt x="364490" y="3147055"/>
                    </a:lnTo>
                    <a:lnTo>
                      <a:pt x="356870" y="3143244"/>
                    </a:lnTo>
                    <a:lnTo>
                      <a:pt x="349568" y="3139116"/>
                    </a:lnTo>
                    <a:lnTo>
                      <a:pt x="342583" y="3134352"/>
                    </a:lnTo>
                    <a:lnTo>
                      <a:pt x="335915" y="3129271"/>
                    </a:lnTo>
                    <a:lnTo>
                      <a:pt x="329248" y="3124189"/>
                    </a:lnTo>
                    <a:lnTo>
                      <a:pt x="323215" y="3118790"/>
                    </a:lnTo>
                    <a:lnTo>
                      <a:pt x="317183" y="3113074"/>
                    </a:lnTo>
                    <a:lnTo>
                      <a:pt x="311468" y="3107040"/>
                    </a:lnTo>
                    <a:lnTo>
                      <a:pt x="306070" y="3101006"/>
                    </a:lnTo>
                    <a:lnTo>
                      <a:pt x="300673" y="3094337"/>
                    </a:lnTo>
                    <a:lnTo>
                      <a:pt x="295910" y="3087667"/>
                    </a:lnTo>
                    <a:lnTo>
                      <a:pt x="291465" y="3080680"/>
                    </a:lnTo>
                    <a:lnTo>
                      <a:pt x="287338" y="3073059"/>
                    </a:lnTo>
                    <a:lnTo>
                      <a:pt x="283528" y="3065754"/>
                    </a:lnTo>
                    <a:lnTo>
                      <a:pt x="280035" y="3058132"/>
                    </a:lnTo>
                    <a:lnTo>
                      <a:pt x="276860" y="3050510"/>
                    </a:lnTo>
                    <a:lnTo>
                      <a:pt x="274320" y="3042253"/>
                    </a:lnTo>
                    <a:lnTo>
                      <a:pt x="271780" y="3034313"/>
                    </a:lnTo>
                    <a:lnTo>
                      <a:pt x="269875" y="3025739"/>
                    </a:lnTo>
                    <a:lnTo>
                      <a:pt x="268288" y="3017164"/>
                    </a:lnTo>
                    <a:lnTo>
                      <a:pt x="267335" y="3008589"/>
                    </a:lnTo>
                    <a:lnTo>
                      <a:pt x="266700" y="2999697"/>
                    </a:lnTo>
                    <a:lnTo>
                      <a:pt x="266383" y="2990805"/>
                    </a:lnTo>
                    <a:lnTo>
                      <a:pt x="266383" y="1827817"/>
                    </a:lnTo>
                    <a:lnTo>
                      <a:pt x="266383" y="1401621"/>
                    </a:lnTo>
                    <a:lnTo>
                      <a:pt x="266383" y="1251405"/>
                    </a:lnTo>
                    <a:lnTo>
                      <a:pt x="266383" y="1043388"/>
                    </a:lnTo>
                    <a:lnTo>
                      <a:pt x="261938" y="1051328"/>
                    </a:lnTo>
                    <a:lnTo>
                      <a:pt x="257810" y="1059267"/>
                    </a:lnTo>
                    <a:lnTo>
                      <a:pt x="253683" y="1067524"/>
                    </a:lnTo>
                    <a:lnTo>
                      <a:pt x="249555" y="1076099"/>
                    </a:lnTo>
                    <a:lnTo>
                      <a:pt x="245745" y="1084991"/>
                    </a:lnTo>
                    <a:lnTo>
                      <a:pt x="242253" y="1094519"/>
                    </a:lnTo>
                    <a:lnTo>
                      <a:pt x="239078" y="1104046"/>
                    </a:lnTo>
                    <a:lnTo>
                      <a:pt x="236220" y="1113891"/>
                    </a:lnTo>
                    <a:lnTo>
                      <a:pt x="233363" y="1124054"/>
                    </a:lnTo>
                    <a:lnTo>
                      <a:pt x="231140" y="1134534"/>
                    </a:lnTo>
                    <a:lnTo>
                      <a:pt x="228918" y="1145650"/>
                    </a:lnTo>
                    <a:lnTo>
                      <a:pt x="227330" y="1156765"/>
                    </a:lnTo>
                    <a:lnTo>
                      <a:pt x="226060" y="1168516"/>
                    </a:lnTo>
                    <a:lnTo>
                      <a:pt x="224790" y="1180266"/>
                    </a:lnTo>
                    <a:lnTo>
                      <a:pt x="224155" y="1192652"/>
                    </a:lnTo>
                    <a:lnTo>
                      <a:pt x="223838" y="1205673"/>
                    </a:lnTo>
                    <a:lnTo>
                      <a:pt x="224155" y="1218059"/>
                    </a:lnTo>
                    <a:lnTo>
                      <a:pt x="224790" y="1230762"/>
                    </a:lnTo>
                    <a:lnTo>
                      <a:pt x="225743" y="1243783"/>
                    </a:lnTo>
                    <a:lnTo>
                      <a:pt x="227330" y="1257756"/>
                    </a:lnTo>
                    <a:lnTo>
                      <a:pt x="229235" y="1271730"/>
                    </a:lnTo>
                    <a:lnTo>
                      <a:pt x="231775" y="1286021"/>
                    </a:lnTo>
                    <a:lnTo>
                      <a:pt x="234633" y="1300948"/>
                    </a:lnTo>
                    <a:lnTo>
                      <a:pt x="238443" y="1316509"/>
                    </a:lnTo>
                    <a:lnTo>
                      <a:pt x="238443" y="1791613"/>
                    </a:lnTo>
                    <a:lnTo>
                      <a:pt x="222568" y="1770970"/>
                    </a:lnTo>
                    <a:lnTo>
                      <a:pt x="207645" y="1749692"/>
                    </a:lnTo>
                    <a:lnTo>
                      <a:pt x="193040" y="1729367"/>
                    </a:lnTo>
                    <a:lnTo>
                      <a:pt x="179070" y="1709041"/>
                    </a:lnTo>
                    <a:lnTo>
                      <a:pt x="165735" y="1688398"/>
                    </a:lnTo>
                    <a:lnTo>
                      <a:pt x="153035" y="1668391"/>
                    </a:lnTo>
                    <a:lnTo>
                      <a:pt x="140970" y="1648701"/>
                    </a:lnTo>
                    <a:lnTo>
                      <a:pt x="129223" y="1628693"/>
                    </a:lnTo>
                    <a:lnTo>
                      <a:pt x="118110" y="1609003"/>
                    </a:lnTo>
                    <a:lnTo>
                      <a:pt x="107633" y="1589948"/>
                    </a:lnTo>
                    <a:lnTo>
                      <a:pt x="97473" y="1570258"/>
                    </a:lnTo>
                    <a:lnTo>
                      <a:pt x="88265" y="1551520"/>
                    </a:lnTo>
                    <a:lnTo>
                      <a:pt x="79058" y="1532465"/>
                    </a:lnTo>
                    <a:lnTo>
                      <a:pt x="70485" y="1513728"/>
                    </a:lnTo>
                    <a:lnTo>
                      <a:pt x="62548" y="1495308"/>
                    </a:lnTo>
                    <a:lnTo>
                      <a:pt x="55245" y="1476888"/>
                    </a:lnTo>
                    <a:lnTo>
                      <a:pt x="48578" y="1458469"/>
                    </a:lnTo>
                    <a:lnTo>
                      <a:pt x="41910" y="1440366"/>
                    </a:lnTo>
                    <a:lnTo>
                      <a:pt x="36195" y="1422582"/>
                    </a:lnTo>
                    <a:lnTo>
                      <a:pt x="30798" y="1404797"/>
                    </a:lnTo>
                    <a:lnTo>
                      <a:pt x="25400" y="1387330"/>
                    </a:lnTo>
                    <a:lnTo>
                      <a:pt x="20955" y="1369863"/>
                    </a:lnTo>
                    <a:lnTo>
                      <a:pt x="16828" y="1352714"/>
                    </a:lnTo>
                    <a:lnTo>
                      <a:pt x="13335" y="1335564"/>
                    </a:lnTo>
                    <a:lnTo>
                      <a:pt x="10160" y="1318732"/>
                    </a:lnTo>
                    <a:lnTo>
                      <a:pt x="7620" y="1301900"/>
                    </a:lnTo>
                    <a:lnTo>
                      <a:pt x="5398" y="1285386"/>
                    </a:lnTo>
                    <a:lnTo>
                      <a:pt x="3493" y="1269189"/>
                    </a:lnTo>
                    <a:lnTo>
                      <a:pt x="1905" y="1253310"/>
                    </a:lnTo>
                    <a:lnTo>
                      <a:pt x="953" y="1236796"/>
                    </a:lnTo>
                    <a:lnTo>
                      <a:pt x="318" y="1221234"/>
                    </a:lnTo>
                    <a:lnTo>
                      <a:pt x="0" y="1205673"/>
                    </a:lnTo>
                    <a:lnTo>
                      <a:pt x="318" y="1192969"/>
                    </a:lnTo>
                    <a:lnTo>
                      <a:pt x="635" y="1180584"/>
                    </a:lnTo>
                    <a:lnTo>
                      <a:pt x="1270" y="1168516"/>
                    </a:lnTo>
                    <a:lnTo>
                      <a:pt x="2223" y="1156448"/>
                    </a:lnTo>
                    <a:lnTo>
                      <a:pt x="3175" y="1144697"/>
                    </a:lnTo>
                    <a:lnTo>
                      <a:pt x="4445" y="1132629"/>
                    </a:lnTo>
                    <a:lnTo>
                      <a:pt x="6033" y="1121196"/>
                    </a:lnTo>
                    <a:lnTo>
                      <a:pt x="7938" y="1109763"/>
                    </a:lnTo>
                    <a:lnTo>
                      <a:pt x="9843" y="1098647"/>
                    </a:lnTo>
                    <a:lnTo>
                      <a:pt x="12065" y="1087532"/>
                    </a:lnTo>
                    <a:lnTo>
                      <a:pt x="14605" y="1076417"/>
                    </a:lnTo>
                    <a:lnTo>
                      <a:pt x="17145" y="1065619"/>
                    </a:lnTo>
                    <a:lnTo>
                      <a:pt x="20003" y="1055139"/>
                    </a:lnTo>
                    <a:lnTo>
                      <a:pt x="23178" y="1044658"/>
                    </a:lnTo>
                    <a:lnTo>
                      <a:pt x="26353" y="1034178"/>
                    </a:lnTo>
                    <a:lnTo>
                      <a:pt x="29845" y="1024016"/>
                    </a:lnTo>
                    <a:lnTo>
                      <a:pt x="33655" y="1013853"/>
                    </a:lnTo>
                    <a:lnTo>
                      <a:pt x="37148" y="1004325"/>
                    </a:lnTo>
                    <a:lnTo>
                      <a:pt x="40958" y="994480"/>
                    </a:lnTo>
                    <a:lnTo>
                      <a:pt x="45085" y="985270"/>
                    </a:lnTo>
                    <a:lnTo>
                      <a:pt x="49213" y="975743"/>
                    </a:lnTo>
                    <a:lnTo>
                      <a:pt x="53658" y="966533"/>
                    </a:lnTo>
                    <a:lnTo>
                      <a:pt x="58103" y="957641"/>
                    </a:lnTo>
                    <a:lnTo>
                      <a:pt x="62548" y="948749"/>
                    </a:lnTo>
                    <a:lnTo>
                      <a:pt x="72073" y="931917"/>
                    </a:lnTo>
                    <a:lnTo>
                      <a:pt x="81915" y="915402"/>
                    </a:lnTo>
                    <a:lnTo>
                      <a:pt x="92393" y="899841"/>
                    </a:lnTo>
                    <a:lnTo>
                      <a:pt x="103188" y="884914"/>
                    </a:lnTo>
                    <a:lnTo>
                      <a:pt x="113983" y="870941"/>
                    </a:lnTo>
                    <a:lnTo>
                      <a:pt x="125413" y="857285"/>
                    </a:lnTo>
                    <a:lnTo>
                      <a:pt x="136525" y="844264"/>
                    </a:lnTo>
                    <a:lnTo>
                      <a:pt x="148273" y="832513"/>
                    </a:lnTo>
                    <a:lnTo>
                      <a:pt x="160020" y="821080"/>
                    </a:lnTo>
                    <a:lnTo>
                      <a:pt x="171450" y="810282"/>
                    </a:lnTo>
                    <a:lnTo>
                      <a:pt x="183198" y="799802"/>
                    </a:lnTo>
                    <a:lnTo>
                      <a:pt x="194945" y="790275"/>
                    </a:lnTo>
                    <a:lnTo>
                      <a:pt x="207010" y="781700"/>
                    </a:lnTo>
                    <a:lnTo>
                      <a:pt x="218758" y="773443"/>
                    </a:lnTo>
                    <a:lnTo>
                      <a:pt x="230505" y="765821"/>
                    </a:lnTo>
                    <a:lnTo>
                      <a:pt x="242570" y="758834"/>
                    </a:lnTo>
                    <a:lnTo>
                      <a:pt x="254635" y="752165"/>
                    </a:lnTo>
                    <a:lnTo>
                      <a:pt x="266383" y="746131"/>
                    </a:lnTo>
                    <a:lnTo>
                      <a:pt x="278130" y="741049"/>
                    </a:lnTo>
                    <a:lnTo>
                      <a:pt x="289878" y="736286"/>
                    </a:lnTo>
                    <a:lnTo>
                      <a:pt x="304165" y="731522"/>
                    </a:lnTo>
                    <a:lnTo>
                      <a:pt x="311785" y="729616"/>
                    </a:lnTo>
                    <a:lnTo>
                      <a:pt x="319088" y="727711"/>
                    </a:lnTo>
                    <a:lnTo>
                      <a:pt x="327343" y="726123"/>
                    </a:lnTo>
                    <a:lnTo>
                      <a:pt x="335598" y="725170"/>
                    </a:lnTo>
                    <a:lnTo>
                      <a:pt x="344805" y="724218"/>
                    </a:lnTo>
                    <a:lnTo>
                      <a:pt x="354330" y="723900"/>
                    </a:lnTo>
                    <a:lnTo>
                      <a:pt x="355600" y="723900"/>
                    </a:lnTo>
                    <a:lnTo>
                      <a:pt x="360045" y="723265"/>
                    </a:lnTo>
                    <a:lnTo>
                      <a:pt x="365125" y="722630"/>
                    </a:lnTo>
                    <a:lnTo>
                      <a:pt x="369888" y="722312"/>
                    </a:lnTo>
                    <a:close/>
                    <a:moveTo>
                      <a:pt x="637392" y="0"/>
                    </a:moveTo>
                    <a:lnTo>
                      <a:pt x="645001" y="0"/>
                    </a:lnTo>
                    <a:lnTo>
                      <a:pt x="652926" y="0"/>
                    </a:lnTo>
                    <a:lnTo>
                      <a:pt x="660535" y="317"/>
                    </a:lnTo>
                    <a:lnTo>
                      <a:pt x="668460" y="952"/>
                    </a:lnTo>
                    <a:lnTo>
                      <a:pt x="676386" y="1586"/>
                    </a:lnTo>
                    <a:lnTo>
                      <a:pt x="683994" y="2537"/>
                    </a:lnTo>
                    <a:lnTo>
                      <a:pt x="692237" y="3489"/>
                    </a:lnTo>
                    <a:lnTo>
                      <a:pt x="700162" y="5075"/>
                    </a:lnTo>
                    <a:lnTo>
                      <a:pt x="708088" y="6344"/>
                    </a:lnTo>
                    <a:lnTo>
                      <a:pt x="716013" y="8247"/>
                    </a:lnTo>
                    <a:lnTo>
                      <a:pt x="723622" y="10150"/>
                    </a:lnTo>
                    <a:lnTo>
                      <a:pt x="731547" y="12370"/>
                    </a:lnTo>
                    <a:lnTo>
                      <a:pt x="739156" y="14590"/>
                    </a:lnTo>
                    <a:lnTo>
                      <a:pt x="747081" y="17128"/>
                    </a:lnTo>
                    <a:lnTo>
                      <a:pt x="754373" y="19665"/>
                    </a:lnTo>
                    <a:lnTo>
                      <a:pt x="761664" y="22520"/>
                    </a:lnTo>
                    <a:lnTo>
                      <a:pt x="768955" y="25374"/>
                    </a:lnTo>
                    <a:lnTo>
                      <a:pt x="775930" y="28546"/>
                    </a:lnTo>
                    <a:lnTo>
                      <a:pt x="783221" y="32035"/>
                    </a:lnTo>
                    <a:lnTo>
                      <a:pt x="789879" y="35524"/>
                    </a:lnTo>
                    <a:lnTo>
                      <a:pt x="796853" y="39330"/>
                    </a:lnTo>
                    <a:lnTo>
                      <a:pt x="803828" y="43136"/>
                    </a:lnTo>
                    <a:lnTo>
                      <a:pt x="810485" y="47260"/>
                    </a:lnTo>
                    <a:lnTo>
                      <a:pt x="816825" y="51383"/>
                    </a:lnTo>
                    <a:lnTo>
                      <a:pt x="829506" y="59947"/>
                    </a:lnTo>
                    <a:lnTo>
                      <a:pt x="841553" y="69145"/>
                    </a:lnTo>
                    <a:lnTo>
                      <a:pt x="852965" y="78978"/>
                    </a:lnTo>
                    <a:lnTo>
                      <a:pt x="864378" y="89445"/>
                    </a:lnTo>
                    <a:lnTo>
                      <a:pt x="874840" y="100546"/>
                    </a:lnTo>
                    <a:lnTo>
                      <a:pt x="884667" y="111647"/>
                    </a:lnTo>
                    <a:lnTo>
                      <a:pt x="894178" y="123383"/>
                    </a:lnTo>
                    <a:lnTo>
                      <a:pt x="903055" y="135436"/>
                    </a:lnTo>
                    <a:lnTo>
                      <a:pt x="911297" y="148440"/>
                    </a:lnTo>
                    <a:lnTo>
                      <a:pt x="919223" y="161444"/>
                    </a:lnTo>
                    <a:lnTo>
                      <a:pt x="926197" y="174766"/>
                    </a:lnTo>
                    <a:lnTo>
                      <a:pt x="932537" y="188087"/>
                    </a:lnTo>
                    <a:lnTo>
                      <a:pt x="938244" y="202361"/>
                    </a:lnTo>
                    <a:lnTo>
                      <a:pt x="943316" y="216634"/>
                    </a:lnTo>
                    <a:lnTo>
                      <a:pt x="947754" y="231224"/>
                    </a:lnTo>
                    <a:lnTo>
                      <a:pt x="951242" y="245814"/>
                    </a:lnTo>
                    <a:lnTo>
                      <a:pt x="954095" y="261039"/>
                    </a:lnTo>
                    <a:lnTo>
                      <a:pt x="956314" y="276263"/>
                    </a:lnTo>
                    <a:lnTo>
                      <a:pt x="957899" y="291488"/>
                    </a:lnTo>
                    <a:lnTo>
                      <a:pt x="958533" y="299100"/>
                    </a:lnTo>
                    <a:lnTo>
                      <a:pt x="958533" y="306713"/>
                    </a:lnTo>
                    <a:lnTo>
                      <a:pt x="958850" y="314959"/>
                    </a:lnTo>
                    <a:lnTo>
                      <a:pt x="958533" y="322572"/>
                    </a:lnTo>
                    <a:lnTo>
                      <a:pt x="958216" y="330501"/>
                    </a:lnTo>
                    <a:lnTo>
                      <a:pt x="957899" y="338113"/>
                    </a:lnTo>
                    <a:lnTo>
                      <a:pt x="957265" y="346043"/>
                    </a:lnTo>
                    <a:lnTo>
                      <a:pt x="956314" y="353972"/>
                    </a:lnTo>
                    <a:lnTo>
                      <a:pt x="955046" y="361902"/>
                    </a:lnTo>
                    <a:lnTo>
                      <a:pt x="953778" y="369831"/>
                    </a:lnTo>
                    <a:lnTo>
                      <a:pt x="952193" y="377761"/>
                    </a:lnTo>
                    <a:lnTo>
                      <a:pt x="950608" y="385690"/>
                    </a:lnTo>
                    <a:lnTo>
                      <a:pt x="948705" y="393620"/>
                    </a:lnTo>
                    <a:lnTo>
                      <a:pt x="946486" y="401232"/>
                    </a:lnTo>
                    <a:lnTo>
                      <a:pt x="944267" y="408845"/>
                    </a:lnTo>
                    <a:lnTo>
                      <a:pt x="941731" y="416457"/>
                    </a:lnTo>
                    <a:lnTo>
                      <a:pt x="939195" y="424386"/>
                    </a:lnTo>
                    <a:lnTo>
                      <a:pt x="936342" y="431682"/>
                    </a:lnTo>
                    <a:lnTo>
                      <a:pt x="933171" y="438977"/>
                    </a:lnTo>
                    <a:lnTo>
                      <a:pt x="930001" y="445955"/>
                    </a:lnTo>
                    <a:lnTo>
                      <a:pt x="926831" y="452933"/>
                    </a:lnTo>
                    <a:lnTo>
                      <a:pt x="923344" y="459910"/>
                    </a:lnTo>
                    <a:lnTo>
                      <a:pt x="919540" y="466571"/>
                    </a:lnTo>
                    <a:lnTo>
                      <a:pt x="915735" y="473549"/>
                    </a:lnTo>
                    <a:lnTo>
                      <a:pt x="907493" y="486871"/>
                    </a:lnTo>
                    <a:lnTo>
                      <a:pt x="898616" y="499241"/>
                    </a:lnTo>
                    <a:lnTo>
                      <a:pt x="889423" y="511294"/>
                    </a:lnTo>
                    <a:lnTo>
                      <a:pt x="879595" y="523029"/>
                    </a:lnTo>
                    <a:lnTo>
                      <a:pt x="869450" y="534131"/>
                    </a:lnTo>
                    <a:lnTo>
                      <a:pt x="858672" y="544915"/>
                    </a:lnTo>
                    <a:lnTo>
                      <a:pt x="846942" y="554747"/>
                    </a:lnTo>
                    <a:lnTo>
                      <a:pt x="835529" y="564263"/>
                    </a:lnTo>
                    <a:lnTo>
                      <a:pt x="823166" y="572826"/>
                    </a:lnTo>
                    <a:lnTo>
                      <a:pt x="810802" y="581073"/>
                    </a:lnTo>
                    <a:lnTo>
                      <a:pt x="797487" y="589003"/>
                    </a:lnTo>
                    <a:lnTo>
                      <a:pt x="784172" y="595980"/>
                    </a:lnTo>
                    <a:lnTo>
                      <a:pt x="770541" y="602324"/>
                    </a:lnTo>
                    <a:lnTo>
                      <a:pt x="756592" y="608033"/>
                    </a:lnTo>
                    <a:lnTo>
                      <a:pt x="742326" y="613108"/>
                    </a:lnTo>
                    <a:lnTo>
                      <a:pt x="727743" y="617549"/>
                    </a:lnTo>
                    <a:lnTo>
                      <a:pt x="713160" y="621355"/>
                    </a:lnTo>
                    <a:lnTo>
                      <a:pt x="698260" y="624210"/>
                    </a:lnTo>
                    <a:lnTo>
                      <a:pt x="682726" y="626430"/>
                    </a:lnTo>
                    <a:lnTo>
                      <a:pt x="667509" y="628016"/>
                    </a:lnTo>
                    <a:lnTo>
                      <a:pt x="659901" y="628333"/>
                    </a:lnTo>
                    <a:lnTo>
                      <a:pt x="651975" y="628650"/>
                    </a:lnTo>
                    <a:lnTo>
                      <a:pt x="644367" y="628650"/>
                    </a:lnTo>
                    <a:lnTo>
                      <a:pt x="636758" y="628650"/>
                    </a:lnTo>
                    <a:lnTo>
                      <a:pt x="628516" y="628333"/>
                    </a:lnTo>
                    <a:lnTo>
                      <a:pt x="620590" y="627698"/>
                    </a:lnTo>
                    <a:lnTo>
                      <a:pt x="612982" y="627064"/>
                    </a:lnTo>
                    <a:lnTo>
                      <a:pt x="605056" y="626113"/>
                    </a:lnTo>
                    <a:lnTo>
                      <a:pt x="597131" y="625161"/>
                    </a:lnTo>
                    <a:lnTo>
                      <a:pt x="589205" y="623892"/>
                    </a:lnTo>
                    <a:lnTo>
                      <a:pt x="580963" y="622306"/>
                    </a:lnTo>
                    <a:lnTo>
                      <a:pt x="573354" y="620403"/>
                    </a:lnTo>
                    <a:lnTo>
                      <a:pt x="565429" y="618500"/>
                    </a:lnTo>
                    <a:lnTo>
                      <a:pt x="557820" y="616597"/>
                    </a:lnTo>
                    <a:lnTo>
                      <a:pt x="549895" y="614060"/>
                    </a:lnTo>
                    <a:lnTo>
                      <a:pt x="542603" y="611840"/>
                    </a:lnTo>
                    <a:lnTo>
                      <a:pt x="534995" y="608985"/>
                    </a:lnTo>
                    <a:lnTo>
                      <a:pt x="527703" y="606130"/>
                    </a:lnTo>
                    <a:lnTo>
                      <a:pt x="520095" y="603276"/>
                    </a:lnTo>
                    <a:lnTo>
                      <a:pt x="513121" y="600104"/>
                    </a:lnTo>
                    <a:lnTo>
                      <a:pt x="506146" y="596615"/>
                    </a:lnTo>
                    <a:lnTo>
                      <a:pt x="499172" y="593126"/>
                    </a:lnTo>
                    <a:lnTo>
                      <a:pt x="492197" y="589637"/>
                    </a:lnTo>
                    <a:lnTo>
                      <a:pt x="485540" y="585514"/>
                    </a:lnTo>
                    <a:lnTo>
                      <a:pt x="478882" y="581390"/>
                    </a:lnTo>
                    <a:lnTo>
                      <a:pt x="472542" y="577267"/>
                    </a:lnTo>
                    <a:lnTo>
                      <a:pt x="459861" y="568703"/>
                    </a:lnTo>
                    <a:lnTo>
                      <a:pt x="447498" y="559505"/>
                    </a:lnTo>
                    <a:lnTo>
                      <a:pt x="436085" y="549672"/>
                    </a:lnTo>
                    <a:lnTo>
                      <a:pt x="424989" y="539523"/>
                    </a:lnTo>
                    <a:lnTo>
                      <a:pt x="414210" y="528421"/>
                    </a:lnTo>
                    <a:lnTo>
                      <a:pt x="404383" y="517003"/>
                    </a:lnTo>
                    <a:lnTo>
                      <a:pt x="394872" y="505267"/>
                    </a:lnTo>
                    <a:lnTo>
                      <a:pt x="385996" y="493214"/>
                    </a:lnTo>
                    <a:lnTo>
                      <a:pt x="377753" y="480527"/>
                    </a:lnTo>
                    <a:lnTo>
                      <a:pt x="370145" y="467523"/>
                    </a:lnTo>
                    <a:lnTo>
                      <a:pt x="363170" y="454201"/>
                    </a:lnTo>
                    <a:lnTo>
                      <a:pt x="356513" y="440563"/>
                    </a:lnTo>
                    <a:lnTo>
                      <a:pt x="350807" y="426607"/>
                    </a:lnTo>
                    <a:lnTo>
                      <a:pt x="345734" y="412016"/>
                    </a:lnTo>
                    <a:lnTo>
                      <a:pt x="341613" y="397743"/>
                    </a:lnTo>
                    <a:lnTo>
                      <a:pt x="337809" y="382836"/>
                    </a:lnTo>
                    <a:lnTo>
                      <a:pt x="334956" y="367928"/>
                    </a:lnTo>
                    <a:lnTo>
                      <a:pt x="332736" y="352704"/>
                    </a:lnTo>
                    <a:lnTo>
                      <a:pt x="331151" y="337479"/>
                    </a:lnTo>
                    <a:lnTo>
                      <a:pt x="330517" y="329550"/>
                    </a:lnTo>
                    <a:lnTo>
                      <a:pt x="330517" y="321937"/>
                    </a:lnTo>
                    <a:lnTo>
                      <a:pt x="330200" y="314325"/>
                    </a:lnTo>
                    <a:lnTo>
                      <a:pt x="330517" y="306078"/>
                    </a:lnTo>
                    <a:lnTo>
                      <a:pt x="330834" y="298466"/>
                    </a:lnTo>
                    <a:lnTo>
                      <a:pt x="331151" y="290537"/>
                    </a:lnTo>
                    <a:lnTo>
                      <a:pt x="331785" y="282607"/>
                    </a:lnTo>
                    <a:lnTo>
                      <a:pt x="332736" y="274678"/>
                    </a:lnTo>
                    <a:lnTo>
                      <a:pt x="334004" y="267065"/>
                    </a:lnTo>
                    <a:lnTo>
                      <a:pt x="335273" y="259136"/>
                    </a:lnTo>
                    <a:lnTo>
                      <a:pt x="336858" y="250889"/>
                    </a:lnTo>
                    <a:lnTo>
                      <a:pt x="338443" y="242960"/>
                    </a:lnTo>
                    <a:lnTo>
                      <a:pt x="340345" y="235030"/>
                    </a:lnTo>
                    <a:lnTo>
                      <a:pt x="342564" y="227418"/>
                    </a:lnTo>
                    <a:lnTo>
                      <a:pt x="344783" y="219806"/>
                    </a:lnTo>
                    <a:lnTo>
                      <a:pt x="347319" y="212193"/>
                    </a:lnTo>
                    <a:lnTo>
                      <a:pt x="349855" y="204898"/>
                    </a:lnTo>
                    <a:lnTo>
                      <a:pt x="352709" y="197286"/>
                    </a:lnTo>
                    <a:lnTo>
                      <a:pt x="355879" y="189991"/>
                    </a:lnTo>
                    <a:lnTo>
                      <a:pt x="359049" y="182695"/>
                    </a:lnTo>
                    <a:lnTo>
                      <a:pt x="362536" y="175718"/>
                    </a:lnTo>
                    <a:lnTo>
                      <a:pt x="366023" y="168740"/>
                    </a:lnTo>
                    <a:lnTo>
                      <a:pt x="369828" y="162079"/>
                    </a:lnTo>
                    <a:lnTo>
                      <a:pt x="373632" y="155418"/>
                    </a:lnTo>
                    <a:lnTo>
                      <a:pt x="381557" y="142096"/>
                    </a:lnTo>
                    <a:lnTo>
                      <a:pt x="390434" y="129409"/>
                    </a:lnTo>
                    <a:lnTo>
                      <a:pt x="399628" y="117356"/>
                    </a:lnTo>
                    <a:lnTo>
                      <a:pt x="409455" y="105938"/>
                    </a:lnTo>
                    <a:lnTo>
                      <a:pt x="419917" y="94837"/>
                    </a:lnTo>
                    <a:lnTo>
                      <a:pt x="430695" y="84053"/>
                    </a:lnTo>
                    <a:lnTo>
                      <a:pt x="442108" y="73903"/>
                    </a:lnTo>
                    <a:lnTo>
                      <a:pt x="453838" y="64705"/>
                    </a:lnTo>
                    <a:lnTo>
                      <a:pt x="465885" y="55824"/>
                    </a:lnTo>
                    <a:lnTo>
                      <a:pt x="478565" y="47577"/>
                    </a:lnTo>
                    <a:lnTo>
                      <a:pt x="491563" y="39965"/>
                    </a:lnTo>
                    <a:lnTo>
                      <a:pt x="504878" y="32670"/>
                    </a:lnTo>
                    <a:lnTo>
                      <a:pt x="518510" y="26326"/>
                    </a:lnTo>
                    <a:lnTo>
                      <a:pt x="532776" y="20617"/>
                    </a:lnTo>
                    <a:lnTo>
                      <a:pt x="547042" y="15542"/>
                    </a:lnTo>
                    <a:lnTo>
                      <a:pt x="561308" y="11101"/>
                    </a:lnTo>
                    <a:lnTo>
                      <a:pt x="575890" y="7612"/>
                    </a:lnTo>
                    <a:lnTo>
                      <a:pt x="591107" y="4441"/>
                    </a:lnTo>
                    <a:lnTo>
                      <a:pt x="606324" y="2220"/>
                    </a:lnTo>
                    <a:lnTo>
                      <a:pt x="621541" y="952"/>
                    </a:lnTo>
                    <a:lnTo>
                      <a:pt x="629150" y="317"/>
                    </a:lnTo>
                    <a:lnTo>
                      <a:pt x="63739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1798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KSO_Shape">
                <a:extLst>
                  <a:ext uri="{FF2B5EF4-FFF2-40B4-BE49-F238E27FC236}">
                    <a16:creationId xmlns:a16="http://schemas.microsoft.com/office/drawing/2014/main" id="{69535947-F834-6C40-BC6F-08301C50A6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2730" y="3077288"/>
                <a:ext cx="286059" cy="703423"/>
              </a:xfrm>
              <a:custGeom>
                <a:avLst/>
                <a:gdLst/>
                <a:ahLst/>
                <a:cxnLst/>
                <a:rect l="0" t="0" r="r" b="b"/>
                <a:pathLst>
                  <a:path w="1289050" h="3163887">
                    <a:moveTo>
                      <a:pt x="369888" y="722312"/>
                    </a:moveTo>
                    <a:lnTo>
                      <a:pt x="374650" y="722312"/>
                    </a:lnTo>
                    <a:lnTo>
                      <a:pt x="915035" y="722312"/>
                    </a:lnTo>
                    <a:lnTo>
                      <a:pt x="919798" y="722312"/>
                    </a:lnTo>
                    <a:lnTo>
                      <a:pt x="924560" y="722630"/>
                    </a:lnTo>
                    <a:lnTo>
                      <a:pt x="933768" y="723900"/>
                    </a:lnTo>
                    <a:lnTo>
                      <a:pt x="935038" y="723900"/>
                    </a:lnTo>
                    <a:lnTo>
                      <a:pt x="944562" y="724218"/>
                    </a:lnTo>
                    <a:lnTo>
                      <a:pt x="953770" y="725170"/>
                    </a:lnTo>
                    <a:lnTo>
                      <a:pt x="962025" y="726123"/>
                    </a:lnTo>
                    <a:lnTo>
                      <a:pt x="970598" y="727711"/>
                    </a:lnTo>
                    <a:lnTo>
                      <a:pt x="977900" y="729616"/>
                    </a:lnTo>
                    <a:lnTo>
                      <a:pt x="985202" y="731522"/>
                    </a:lnTo>
                    <a:lnTo>
                      <a:pt x="999490" y="736286"/>
                    </a:lnTo>
                    <a:lnTo>
                      <a:pt x="1006475" y="738826"/>
                    </a:lnTo>
                    <a:lnTo>
                      <a:pt x="1013142" y="741685"/>
                    </a:lnTo>
                    <a:lnTo>
                      <a:pt x="1027112" y="747719"/>
                    </a:lnTo>
                    <a:lnTo>
                      <a:pt x="1040448" y="755023"/>
                    </a:lnTo>
                    <a:lnTo>
                      <a:pt x="1053782" y="762645"/>
                    </a:lnTo>
                    <a:lnTo>
                      <a:pt x="1067118" y="771220"/>
                    </a:lnTo>
                    <a:lnTo>
                      <a:pt x="1080770" y="780430"/>
                    </a:lnTo>
                    <a:lnTo>
                      <a:pt x="1094422" y="790275"/>
                    </a:lnTo>
                    <a:lnTo>
                      <a:pt x="1107758" y="801390"/>
                    </a:lnTo>
                    <a:lnTo>
                      <a:pt x="1121092" y="813141"/>
                    </a:lnTo>
                    <a:lnTo>
                      <a:pt x="1134745" y="825844"/>
                    </a:lnTo>
                    <a:lnTo>
                      <a:pt x="1148080" y="839182"/>
                    </a:lnTo>
                    <a:lnTo>
                      <a:pt x="1161098" y="853474"/>
                    </a:lnTo>
                    <a:lnTo>
                      <a:pt x="1167448" y="860778"/>
                    </a:lnTo>
                    <a:lnTo>
                      <a:pt x="1173798" y="868718"/>
                    </a:lnTo>
                    <a:lnTo>
                      <a:pt x="1180148" y="876657"/>
                    </a:lnTo>
                    <a:lnTo>
                      <a:pt x="1186180" y="884914"/>
                    </a:lnTo>
                    <a:lnTo>
                      <a:pt x="1192530" y="893172"/>
                    </a:lnTo>
                    <a:lnTo>
                      <a:pt x="1198562" y="902064"/>
                    </a:lnTo>
                    <a:lnTo>
                      <a:pt x="1204595" y="910639"/>
                    </a:lnTo>
                    <a:lnTo>
                      <a:pt x="1210310" y="919848"/>
                    </a:lnTo>
                    <a:lnTo>
                      <a:pt x="1216025" y="929376"/>
                    </a:lnTo>
                    <a:lnTo>
                      <a:pt x="1221422" y="939221"/>
                    </a:lnTo>
                    <a:lnTo>
                      <a:pt x="1226820" y="948749"/>
                    </a:lnTo>
                    <a:lnTo>
                      <a:pt x="1231900" y="958911"/>
                    </a:lnTo>
                    <a:lnTo>
                      <a:pt x="1236980" y="969074"/>
                    </a:lnTo>
                    <a:lnTo>
                      <a:pt x="1241742" y="979872"/>
                    </a:lnTo>
                    <a:lnTo>
                      <a:pt x="1246822" y="990669"/>
                    </a:lnTo>
                    <a:lnTo>
                      <a:pt x="1251268" y="1001467"/>
                    </a:lnTo>
                    <a:lnTo>
                      <a:pt x="1255712" y="1012583"/>
                    </a:lnTo>
                    <a:lnTo>
                      <a:pt x="1259522" y="1024016"/>
                    </a:lnTo>
                    <a:lnTo>
                      <a:pt x="1263332" y="1035766"/>
                    </a:lnTo>
                    <a:lnTo>
                      <a:pt x="1267142" y="1047517"/>
                    </a:lnTo>
                    <a:lnTo>
                      <a:pt x="1270318" y="1059585"/>
                    </a:lnTo>
                    <a:lnTo>
                      <a:pt x="1273492" y="1071653"/>
                    </a:lnTo>
                    <a:lnTo>
                      <a:pt x="1276350" y="1084039"/>
                    </a:lnTo>
                    <a:lnTo>
                      <a:pt x="1278890" y="1097060"/>
                    </a:lnTo>
                    <a:lnTo>
                      <a:pt x="1281430" y="1109763"/>
                    </a:lnTo>
                    <a:lnTo>
                      <a:pt x="1283335" y="1122784"/>
                    </a:lnTo>
                    <a:lnTo>
                      <a:pt x="1285240" y="1136122"/>
                    </a:lnTo>
                    <a:lnTo>
                      <a:pt x="1286510" y="1149778"/>
                    </a:lnTo>
                    <a:lnTo>
                      <a:pt x="1287780" y="1163434"/>
                    </a:lnTo>
                    <a:lnTo>
                      <a:pt x="1288415" y="1177090"/>
                    </a:lnTo>
                    <a:lnTo>
                      <a:pt x="1289050" y="1191064"/>
                    </a:lnTo>
                    <a:lnTo>
                      <a:pt x="1289050" y="1205673"/>
                    </a:lnTo>
                    <a:lnTo>
                      <a:pt x="1289050" y="1221234"/>
                    </a:lnTo>
                    <a:lnTo>
                      <a:pt x="1288415" y="1236796"/>
                    </a:lnTo>
                    <a:lnTo>
                      <a:pt x="1287462" y="1253310"/>
                    </a:lnTo>
                    <a:lnTo>
                      <a:pt x="1285875" y="1269189"/>
                    </a:lnTo>
                    <a:lnTo>
                      <a:pt x="1283970" y="1285386"/>
                    </a:lnTo>
                    <a:lnTo>
                      <a:pt x="1281748" y="1301900"/>
                    </a:lnTo>
                    <a:lnTo>
                      <a:pt x="1279208" y="1318732"/>
                    </a:lnTo>
                    <a:lnTo>
                      <a:pt x="1276032" y="1335564"/>
                    </a:lnTo>
                    <a:lnTo>
                      <a:pt x="1272222" y="1352714"/>
                    </a:lnTo>
                    <a:lnTo>
                      <a:pt x="1268412" y="1369863"/>
                    </a:lnTo>
                    <a:lnTo>
                      <a:pt x="1263968" y="1387330"/>
                    </a:lnTo>
                    <a:lnTo>
                      <a:pt x="1258888" y="1404797"/>
                    </a:lnTo>
                    <a:lnTo>
                      <a:pt x="1253490" y="1422582"/>
                    </a:lnTo>
                    <a:lnTo>
                      <a:pt x="1247458" y="1440366"/>
                    </a:lnTo>
                    <a:lnTo>
                      <a:pt x="1240790" y="1458469"/>
                    </a:lnTo>
                    <a:lnTo>
                      <a:pt x="1234122" y="1476888"/>
                    </a:lnTo>
                    <a:lnTo>
                      <a:pt x="1226502" y="1494991"/>
                    </a:lnTo>
                    <a:lnTo>
                      <a:pt x="1218882" y="1513728"/>
                    </a:lnTo>
                    <a:lnTo>
                      <a:pt x="1210310" y="1532465"/>
                    </a:lnTo>
                    <a:lnTo>
                      <a:pt x="1201420" y="1551203"/>
                    </a:lnTo>
                    <a:lnTo>
                      <a:pt x="1191895" y="1570258"/>
                    </a:lnTo>
                    <a:lnTo>
                      <a:pt x="1181735" y="1589630"/>
                    </a:lnTo>
                    <a:lnTo>
                      <a:pt x="1171258" y="1609003"/>
                    </a:lnTo>
                    <a:lnTo>
                      <a:pt x="1160145" y="1628693"/>
                    </a:lnTo>
                    <a:lnTo>
                      <a:pt x="1148715" y="1648701"/>
                    </a:lnTo>
                    <a:lnTo>
                      <a:pt x="1136650" y="1668391"/>
                    </a:lnTo>
                    <a:lnTo>
                      <a:pt x="1123632" y="1688398"/>
                    </a:lnTo>
                    <a:lnTo>
                      <a:pt x="1110298" y="1709041"/>
                    </a:lnTo>
                    <a:lnTo>
                      <a:pt x="1096328" y="1729367"/>
                    </a:lnTo>
                    <a:lnTo>
                      <a:pt x="1082040" y="1749692"/>
                    </a:lnTo>
                    <a:lnTo>
                      <a:pt x="1066800" y="1770652"/>
                    </a:lnTo>
                    <a:lnTo>
                      <a:pt x="1051242" y="1791613"/>
                    </a:lnTo>
                    <a:lnTo>
                      <a:pt x="1051242" y="1315874"/>
                    </a:lnTo>
                    <a:lnTo>
                      <a:pt x="1054735" y="1300630"/>
                    </a:lnTo>
                    <a:lnTo>
                      <a:pt x="1057592" y="1285704"/>
                    </a:lnTo>
                    <a:lnTo>
                      <a:pt x="1060132" y="1271412"/>
                    </a:lnTo>
                    <a:lnTo>
                      <a:pt x="1062038" y="1257439"/>
                    </a:lnTo>
                    <a:lnTo>
                      <a:pt x="1063625" y="1243465"/>
                    </a:lnTo>
                    <a:lnTo>
                      <a:pt x="1064578" y="1230444"/>
                    </a:lnTo>
                    <a:lnTo>
                      <a:pt x="1065212" y="1217741"/>
                    </a:lnTo>
                    <a:lnTo>
                      <a:pt x="1065212" y="1205673"/>
                    </a:lnTo>
                    <a:lnTo>
                      <a:pt x="1065212" y="1193287"/>
                    </a:lnTo>
                    <a:lnTo>
                      <a:pt x="1064578" y="1181537"/>
                    </a:lnTo>
                    <a:lnTo>
                      <a:pt x="1063625" y="1170104"/>
                    </a:lnTo>
                    <a:lnTo>
                      <a:pt x="1062355" y="1159306"/>
                    </a:lnTo>
                    <a:lnTo>
                      <a:pt x="1060768" y="1148508"/>
                    </a:lnTo>
                    <a:lnTo>
                      <a:pt x="1058862" y="1138028"/>
                    </a:lnTo>
                    <a:lnTo>
                      <a:pt x="1056958" y="1127865"/>
                    </a:lnTo>
                    <a:lnTo>
                      <a:pt x="1054418" y="1118020"/>
                    </a:lnTo>
                    <a:lnTo>
                      <a:pt x="1051878" y="1108810"/>
                    </a:lnTo>
                    <a:lnTo>
                      <a:pt x="1049020" y="1099600"/>
                    </a:lnTo>
                    <a:lnTo>
                      <a:pt x="1045845" y="1090708"/>
                    </a:lnTo>
                    <a:lnTo>
                      <a:pt x="1042352" y="1081816"/>
                    </a:lnTo>
                    <a:lnTo>
                      <a:pt x="1038860" y="1073558"/>
                    </a:lnTo>
                    <a:lnTo>
                      <a:pt x="1035050" y="1065301"/>
                    </a:lnTo>
                    <a:lnTo>
                      <a:pt x="1031240" y="1057679"/>
                    </a:lnTo>
                    <a:lnTo>
                      <a:pt x="1027112" y="1050057"/>
                    </a:lnTo>
                    <a:lnTo>
                      <a:pt x="1023302" y="1043388"/>
                    </a:lnTo>
                    <a:lnTo>
                      <a:pt x="1023302" y="1251405"/>
                    </a:lnTo>
                    <a:lnTo>
                      <a:pt x="1023302" y="1401304"/>
                    </a:lnTo>
                    <a:lnTo>
                      <a:pt x="1023302" y="1827817"/>
                    </a:lnTo>
                    <a:lnTo>
                      <a:pt x="1023302" y="2990805"/>
                    </a:lnTo>
                    <a:lnTo>
                      <a:pt x="1022985" y="2999697"/>
                    </a:lnTo>
                    <a:lnTo>
                      <a:pt x="1022032" y="3008589"/>
                    </a:lnTo>
                    <a:lnTo>
                      <a:pt x="1021080" y="3017164"/>
                    </a:lnTo>
                    <a:lnTo>
                      <a:pt x="1019492" y="3025739"/>
                    </a:lnTo>
                    <a:lnTo>
                      <a:pt x="1017588" y="3034313"/>
                    </a:lnTo>
                    <a:lnTo>
                      <a:pt x="1015365" y="3042253"/>
                    </a:lnTo>
                    <a:lnTo>
                      <a:pt x="1012508" y="3050510"/>
                    </a:lnTo>
                    <a:lnTo>
                      <a:pt x="1009332" y="3058132"/>
                    </a:lnTo>
                    <a:lnTo>
                      <a:pt x="1005840" y="3065754"/>
                    </a:lnTo>
                    <a:lnTo>
                      <a:pt x="1002348" y="3073059"/>
                    </a:lnTo>
                    <a:lnTo>
                      <a:pt x="997902" y="3080680"/>
                    </a:lnTo>
                    <a:lnTo>
                      <a:pt x="993458" y="3087667"/>
                    </a:lnTo>
                    <a:lnTo>
                      <a:pt x="988695" y="3094337"/>
                    </a:lnTo>
                    <a:lnTo>
                      <a:pt x="983615" y="3101006"/>
                    </a:lnTo>
                    <a:lnTo>
                      <a:pt x="978218" y="3107040"/>
                    </a:lnTo>
                    <a:lnTo>
                      <a:pt x="972502" y="3113074"/>
                    </a:lnTo>
                    <a:lnTo>
                      <a:pt x="966152" y="3118790"/>
                    </a:lnTo>
                    <a:lnTo>
                      <a:pt x="960120" y="3124189"/>
                    </a:lnTo>
                    <a:lnTo>
                      <a:pt x="953452" y="3129271"/>
                    </a:lnTo>
                    <a:lnTo>
                      <a:pt x="946785" y="3134352"/>
                    </a:lnTo>
                    <a:lnTo>
                      <a:pt x="939800" y="3139116"/>
                    </a:lnTo>
                    <a:lnTo>
                      <a:pt x="932498" y="3143244"/>
                    </a:lnTo>
                    <a:lnTo>
                      <a:pt x="925195" y="3147055"/>
                    </a:lnTo>
                    <a:lnTo>
                      <a:pt x="917575" y="3150231"/>
                    </a:lnTo>
                    <a:lnTo>
                      <a:pt x="909320" y="3153407"/>
                    </a:lnTo>
                    <a:lnTo>
                      <a:pt x="901382" y="3156265"/>
                    </a:lnTo>
                    <a:lnTo>
                      <a:pt x="893445" y="3158488"/>
                    </a:lnTo>
                    <a:lnTo>
                      <a:pt x="884872" y="3160394"/>
                    </a:lnTo>
                    <a:lnTo>
                      <a:pt x="876618" y="3161982"/>
                    </a:lnTo>
                    <a:lnTo>
                      <a:pt x="868045" y="3162934"/>
                    </a:lnTo>
                    <a:lnTo>
                      <a:pt x="859155" y="3163570"/>
                    </a:lnTo>
                    <a:lnTo>
                      <a:pt x="849948" y="3163887"/>
                    </a:lnTo>
                    <a:lnTo>
                      <a:pt x="841058" y="3163570"/>
                    </a:lnTo>
                    <a:lnTo>
                      <a:pt x="832485" y="3162934"/>
                    </a:lnTo>
                    <a:lnTo>
                      <a:pt x="823912" y="3161982"/>
                    </a:lnTo>
                    <a:lnTo>
                      <a:pt x="815340" y="3160394"/>
                    </a:lnTo>
                    <a:lnTo>
                      <a:pt x="807085" y="3158488"/>
                    </a:lnTo>
                    <a:lnTo>
                      <a:pt x="798513" y="3156265"/>
                    </a:lnTo>
                    <a:lnTo>
                      <a:pt x="790575" y="3153407"/>
                    </a:lnTo>
                    <a:lnTo>
                      <a:pt x="782638" y="3150231"/>
                    </a:lnTo>
                    <a:lnTo>
                      <a:pt x="775018" y="3147055"/>
                    </a:lnTo>
                    <a:lnTo>
                      <a:pt x="767715" y="3143244"/>
                    </a:lnTo>
                    <a:lnTo>
                      <a:pt x="760413" y="3139116"/>
                    </a:lnTo>
                    <a:lnTo>
                      <a:pt x="753428" y="3134352"/>
                    </a:lnTo>
                    <a:lnTo>
                      <a:pt x="746443" y="3129271"/>
                    </a:lnTo>
                    <a:lnTo>
                      <a:pt x="740093" y="3124189"/>
                    </a:lnTo>
                    <a:lnTo>
                      <a:pt x="733743" y="3118790"/>
                    </a:lnTo>
                    <a:lnTo>
                      <a:pt x="727710" y="3113074"/>
                    </a:lnTo>
                    <a:lnTo>
                      <a:pt x="721995" y="3107040"/>
                    </a:lnTo>
                    <a:lnTo>
                      <a:pt x="716598" y="3101006"/>
                    </a:lnTo>
                    <a:lnTo>
                      <a:pt x="711518" y="3094337"/>
                    </a:lnTo>
                    <a:lnTo>
                      <a:pt x="706755" y="3087667"/>
                    </a:lnTo>
                    <a:lnTo>
                      <a:pt x="702310" y="3080680"/>
                    </a:lnTo>
                    <a:lnTo>
                      <a:pt x="698183" y="3073059"/>
                    </a:lnTo>
                    <a:lnTo>
                      <a:pt x="694373" y="3065754"/>
                    </a:lnTo>
                    <a:lnTo>
                      <a:pt x="690563" y="3058132"/>
                    </a:lnTo>
                    <a:lnTo>
                      <a:pt x="687388" y="3050510"/>
                    </a:lnTo>
                    <a:lnTo>
                      <a:pt x="684848" y="3042253"/>
                    </a:lnTo>
                    <a:lnTo>
                      <a:pt x="682625" y="3034313"/>
                    </a:lnTo>
                    <a:lnTo>
                      <a:pt x="680720" y="3025739"/>
                    </a:lnTo>
                    <a:lnTo>
                      <a:pt x="679133" y="3017164"/>
                    </a:lnTo>
                    <a:lnTo>
                      <a:pt x="677863" y="3008589"/>
                    </a:lnTo>
                    <a:lnTo>
                      <a:pt x="677228" y="2999697"/>
                    </a:lnTo>
                    <a:lnTo>
                      <a:pt x="677228" y="2990805"/>
                    </a:lnTo>
                    <a:lnTo>
                      <a:pt x="677228" y="1895462"/>
                    </a:lnTo>
                    <a:lnTo>
                      <a:pt x="612458" y="1895462"/>
                    </a:lnTo>
                    <a:lnTo>
                      <a:pt x="612458" y="2990805"/>
                    </a:lnTo>
                    <a:lnTo>
                      <a:pt x="612140" y="2999697"/>
                    </a:lnTo>
                    <a:lnTo>
                      <a:pt x="611505" y="3008589"/>
                    </a:lnTo>
                    <a:lnTo>
                      <a:pt x="610235" y="3017164"/>
                    </a:lnTo>
                    <a:lnTo>
                      <a:pt x="608648" y="3025739"/>
                    </a:lnTo>
                    <a:lnTo>
                      <a:pt x="606743" y="3034313"/>
                    </a:lnTo>
                    <a:lnTo>
                      <a:pt x="604520" y="3042253"/>
                    </a:lnTo>
                    <a:lnTo>
                      <a:pt x="601980" y="3050510"/>
                    </a:lnTo>
                    <a:lnTo>
                      <a:pt x="598805" y="3058132"/>
                    </a:lnTo>
                    <a:lnTo>
                      <a:pt x="595313" y="3065754"/>
                    </a:lnTo>
                    <a:lnTo>
                      <a:pt x="591503" y="3073059"/>
                    </a:lnTo>
                    <a:lnTo>
                      <a:pt x="587375" y="3080680"/>
                    </a:lnTo>
                    <a:lnTo>
                      <a:pt x="582930" y="3087667"/>
                    </a:lnTo>
                    <a:lnTo>
                      <a:pt x="577850" y="3094337"/>
                    </a:lnTo>
                    <a:lnTo>
                      <a:pt x="572770" y="3101006"/>
                    </a:lnTo>
                    <a:lnTo>
                      <a:pt x="567373" y="3107040"/>
                    </a:lnTo>
                    <a:lnTo>
                      <a:pt x="561658" y="3113074"/>
                    </a:lnTo>
                    <a:lnTo>
                      <a:pt x="555625" y="3118790"/>
                    </a:lnTo>
                    <a:lnTo>
                      <a:pt x="549275" y="3124189"/>
                    </a:lnTo>
                    <a:lnTo>
                      <a:pt x="542925" y="3129271"/>
                    </a:lnTo>
                    <a:lnTo>
                      <a:pt x="536258" y="3134352"/>
                    </a:lnTo>
                    <a:lnTo>
                      <a:pt x="529273" y="3139116"/>
                    </a:lnTo>
                    <a:lnTo>
                      <a:pt x="521653" y="3143244"/>
                    </a:lnTo>
                    <a:lnTo>
                      <a:pt x="514350" y="3147055"/>
                    </a:lnTo>
                    <a:lnTo>
                      <a:pt x="506730" y="3150231"/>
                    </a:lnTo>
                    <a:lnTo>
                      <a:pt x="498793" y="3153407"/>
                    </a:lnTo>
                    <a:lnTo>
                      <a:pt x="490855" y="3156265"/>
                    </a:lnTo>
                    <a:lnTo>
                      <a:pt x="482600" y="3158488"/>
                    </a:lnTo>
                    <a:lnTo>
                      <a:pt x="474345" y="3160394"/>
                    </a:lnTo>
                    <a:lnTo>
                      <a:pt x="465455" y="3161982"/>
                    </a:lnTo>
                    <a:lnTo>
                      <a:pt x="456883" y="3162934"/>
                    </a:lnTo>
                    <a:lnTo>
                      <a:pt x="448310" y="3163570"/>
                    </a:lnTo>
                    <a:lnTo>
                      <a:pt x="439420" y="3163887"/>
                    </a:lnTo>
                    <a:lnTo>
                      <a:pt x="430530" y="3163570"/>
                    </a:lnTo>
                    <a:lnTo>
                      <a:pt x="421640" y="3162934"/>
                    </a:lnTo>
                    <a:lnTo>
                      <a:pt x="412750" y="3161982"/>
                    </a:lnTo>
                    <a:lnTo>
                      <a:pt x="404495" y="3160394"/>
                    </a:lnTo>
                    <a:lnTo>
                      <a:pt x="395923" y="3158488"/>
                    </a:lnTo>
                    <a:lnTo>
                      <a:pt x="387985" y="3156265"/>
                    </a:lnTo>
                    <a:lnTo>
                      <a:pt x="380048" y="3153407"/>
                    </a:lnTo>
                    <a:lnTo>
                      <a:pt x="372110" y="3150231"/>
                    </a:lnTo>
                    <a:lnTo>
                      <a:pt x="364490" y="3147055"/>
                    </a:lnTo>
                    <a:lnTo>
                      <a:pt x="356870" y="3143244"/>
                    </a:lnTo>
                    <a:lnTo>
                      <a:pt x="349568" y="3139116"/>
                    </a:lnTo>
                    <a:lnTo>
                      <a:pt x="342583" y="3134352"/>
                    </a:lnTo>
                    <a:lnTo>
                      <a:pt x="335915" y="3129271"/>
                    </a:lnTo>
                    <a:lnTo>
                      <a:pt x="329248" y="3124189"/>
                    </a:lnTo>
                    <a:lnTo>
                      <a:pt x="323215" y="3118790"/>
                    </a:lnTo>
                    <a:lnTo>
                      <a:pt x="317183" y="3113074"/>
                    </a:lnTo>
                    <a:lnTo>
                      <a:pt x="311468" y="3107040"/>
                    </a:lnTo>
                    <a:lnTo>
                      <a:pt x="306070" y="3101006"/>
                    </a:lnTo>
                    <a:lnTo>
                      <a:pt x="300673" y="3094337"/>
                    </a:lnTo>
                    <a:lnTo>
                      <a:pt x="295910" y="3087667"/>
                    </a:lnTo>
                    <a:lnTo>
                      <a:pt x="291465" y="3080680"/>
                    </a:lnTo>
                    <a:lnTo>
                      <a:pt x="287338" y="3073059"/>
                    </a:lnTo>
                    <a:lnTo>
                      <a:pt x="283528" y="3065754"/>
                    </a:lnTo>
                    <a:lnTo>
                      <a:pt x="280035" y="3058132"/>
                    </a:lnTo>
                    <a:lnTo>
                      <a:pt x="276860" y="3050510"/>
                    </a:lnTo>
                    <a:lnTo>
                      <a:pt x="274320" y="3042253"/>
                    </a:lnTo>
                    <a:lnTo>
                      <a:pt x="271780" y="3034313"/>
                    </a:lnTo>
                    <a:lnTo>
                      <a:pt x="269875" y="3025739"/>
                    </a:lnTo>
                    <a:lnTo>
                      <a:pt x="268288" y="3017164"/>
                    </a:lnTo>
                    <a:lnTo>
                      <a:pt x="267335" y="3008589"/>
                    </a:lnTo>
                    <a:lnTo>
                      <a:pt x="266700" y="2999697"/>
                    </a:lnTo>
                    <a:lnTo>
                      <a:pt x="266383" y="2990805"/>
                    </a:lnTo>
                    <a:lnTo>
                      <a:pt x="266383" y="1827817"/>
                    </a:lnTo>
                    <a:lnTo>
                      <a:pt x="266383" y="1401621"/>
                    </a:lnTo>
                    <a:lnTo>
                      <a:pt x="266383" y="1251405"/>
                    </a:lnTo>
                    <a:lnTo>
                      <a:pt x="266383" y="1043388"/>
                    </a:lnTo>
                    <a:lnTo>
                      <a:pt x="261938" y="1051328"/>
                    </a:lnTo>
                    <a:lnTo>
                      <a:pt x="257810" y="1059267"/>
                    </a:lnTo>
                    <a:lnTo>
                      <a:pt x="253683" y="1067524"/>
                    </a:lnTo>
                    <a:lnTo>
                      <a:pt x="249555" y="1076099"/>
                    </a:lnTo>
                    <a:lnTo>
                      <a:pt x="245745" y="1084991"/>
                    </a:lnTo>
                    <a:lnTo>
                      <a:pt x="242253" y="1094519"/>
                    </a:lnTo>
                    <a:lnTo>
                      <a:pt x="239078" y="1104046"/>
                    </a:lnTo>
                    <a:lnTo>
                      <a:pt x="236220" y="1113891"/>
                    </a:lnTo>
                    <a:lnTo>
                      <a:pt x="233363" y="1124054"/>
                    </a:lnTo>
                    <a:lnTo>
                      <a:pt x="231140" y="1134534"/>
                    </a:lnTo>
                    <a:lnTo>
                      <a:pt x="228918" y="1145650"/>
                    </a:lnTo>
                    <a:lnTo>
                      <a:pt x="227330" y="1156765"/>
                    </a:lnTo>
                    <a:lnTo>
                      <a:pt x="226060" y="1168516"/>
                    </a:lnTo>
                    <a:lnTo>
                      <a:pt x="224790" y="1180266"/>
                    </a:lnTo>
                    <a:lnTo>
                      <a:pt x="224155" y="1192652"/>
                    </a:lnTo>
                    <a:lnTo>
                      <a:pt x="223838" y="1205673"/>
                    </a:lnTo>
                    <a:lnTo>
                      <a:pt x="224155" y="1218059"/>
                    </a:lnTo>
                    <a:lnTo>
                      <a:pt x="224790" y="1230762"/>
                    </a:lnTo>
                    <a:lnTo>
                      <a:pt x="225743" y="1243783"/>
                    </a:lnTo>
                    <a:lnTo>
                      <a:pt x="227330" y="1257756"/>
                    </a:lnTo>
                    <a:lnTo>
                      <a:pt x="229235" y="1271730"/>
                    </a:lnTo>
                    <a:lnTo>
                      <a:pt x="231775" y="1286021"/>
                    </a:lnTo>
                    <a:lnTo>
                      <a:pt x="234633" y="1300948"/>
                    </a:lnTo>
                    <a:lnTo>
                      <a:pt x="238443" y="1316509"/>
                    </a:lnTo>
                    <a:lnTo>
                      <a:pt x="238443" y="1791613"/>
                    </a:lnTo>
                    <a:lnTo>
                      <a:pt x="222568" y="1770970"/>
                    </a:lnTo>
                    <a:lnTo>
                      <a:pt x="207645" y="1749692"/>
                    </a:lnTo>
                    <a:lnTo>
                      <a:pt x="193040" y="1729367"/>
                    </a:lnTo>
                    <a:lnTo>
                      <a:pt x="179070" y="1709041"/>
                    </a:lnTo>
                    <a:lnTo>
                      <a:pt x="165735" y="1688398"/>
                    </a:lnTo>
                    <a:lnTo>
                      <a:pt x="153035" y="1668391"/>
                    </a:lnTo>
                    <a:lnTo>
                      <a:pt x="140970" y="1648701"/>
                    </a:lnTo>
                    <a:lnTo>
                      <a:pt x="129223" y="1628693"/>
                    </a:lnTo>
                    <a:lnTo>
                      <a:pt x="118110" y="1609003"/>
                    </a:lnTo>
                    <a:lnTo>
                      <a:pt x="107633" y="1589948"/>
                    </a:lnTo>
                    <a:lnTo>
                      <a:pt x="97473" y="1570258"/>
                    </a:lnTo>
                    <a:lnTo>
                      <a:pt x="88265" y="1551520"/>
                    </a:lnTo>
                    <a:lnTo>
                      <a:pt x="79058" y="1532465"/>
                    </a:lnTo>
                    <a:lnTo>
                      <a:pt x="70485" y="1513728"/>
                    </a:lnTo>
                    <a:lnTo>
                      <a:pt x="62548" y="1495308"/>
                    </a:lnTo>
                    <a:lnTo>
                      <a:pt x="55245" y="1476888"/>
                    </a:lnTo>
                    <a:lnTo>
                      <a:pt x="48578" y="1458469"/>
                    </a:lnTo>
                    <a:lnTo>
                      <a:pt x="41910" y="1440366"/>
                    </a:lnTo>
                    <a:lnTo>
                      <a:pt x="36195" y="1422582"/>
                    </a:lnTo>
                    <a:lnTo>
                      <a:pt x="30798" y="1404797"/>
                    </a:lnTo>
                    <a:lnTo>
                      <a:pt x="25400" y="1387330"/>
                    </a:lnTo>
                    <a:lnTo>
                      <a:pt x="20955" y="1369863"/>
                    </a:lnTo>
                    <a:lnTo>
                      <a:pt x="16828" y="1352714"/>
                    </a:lnTo>
                    <a:lnTo>
                      <a:pt x="13335" y="1335564"/>
                    </a:lnTo>
                    <a:lnTo>
                      <a:pt x="10160" y="1318732"/>
                    </a:lnTo>
                    <a:lnTo>
                      <a:pt x="7620" y="1301900"/>
                    </a:lnTo>
                    <a:lnTo>
                      <a:pt x="5398" y="1285386"/>
                    </a:lnTo>
                    <a:lnTo>
                      <a:pt x="3493" y="1269189"/>
                    </a:lnTo>
                    <a:lnTo>
                      <a:pt x="1905" y="1253310"/>
                    </a:lnTo>
                    <a:lnTo>
                      <a:pt x="953" y="1236796"/>
                    </a:lnTo>
                    <a:lnTo>
                      <a:pt x="318" y="1221234"/>
                    </a:lnTo>
                    <a:lnTo>
                      <a:pt x="0" y="1205673"/>
                    </a:lnTo>
                    <a:lnTo>
                      <a:pt x="318" y="1192969"/>
                    </a:lnTo>
                    <a:lnTo>
                      <a:pt x="635" y="1180584"/>
                    </a:lnTo>
                    <a:lnTo>
                      <a:pt x="1270" y="1168516"/>
                    </a:lnTo>
                    <a:lnTo>
                      <a:pt x="2223" y="1156448"/>
                    </a:lnTo>
                    <a:lnTo>
                      <a:pt x="3175" y="1144697"/>
                    </a:lnTo>
                    <a:lnTo>
                      <a:pt x="4445" y="1132629"/>
                    </a:lnTo>
                    <a:lnTo>
                      <a:pt x="6033" y="1121196"/>
                    </a:lnTo>
                    <a:lnTo>
                      <a:pt x="7938" y="1109763"/>
                    </a:lnTo>
                    <a:lnTo>
                      <a:pt x="9843" y="1098647"/>
                    </a:lnTo>
                    <a:lnTo>
                      <a:pt x="12065" y="1087532"/>
                    </a:lnTo>
                    <a:lnTo>
                      <a:pt x="14605" y="1076417"/>
                    </a:lnTo>
                    <a:lnTo>
                      <a:pt x="17145" y="1065619"/>
                    </a:lnTo>
                    <a:lnTo>
                      <a:pt x="20003" y="1055139"/>
                    </a:lnTo>
                    <a:lnTo>
                      <a:pt x="23178" y="1044658"/>
                    </a:lnTo>
                    <a:lnTo>
                      <a:pt x="26353" y="1034178"/>
                    </a:lnTo>
                    <a:lnTo>
                      <a:pt x="29845" y="1024016"/>
                    </a:lnTo>
                    <a:lnTo>
                      <a:pt x="33655" y="1013853"/>
                    </a:lnTo>
                    <a:lnTo>
                      <a:pt x="37148" y="1004325"/>
                    </a:lnTo>
                    <a:lnTo>
                      <a:pt x="40958" y="994480"/>
                    </a:lnTo>
                    <a:lnTo>
                      <a:pt x="45085" y="985270"/>
                    </a:lnTo>
                    <a:lnTo>
                      <a:pt x="49213" y="975743"/>
                    </a:lnTo>
                    <a:lnTo>
                      <a:pt x="53658" y="966533"/>
                    </a:lnTo>
                    <a:lnTo>
                      <a:pt x="58103" y="957641"/>
                    </a:lnTo>
                    <a:lnTo>
                      <a:pt x="62548" y="948749"/>
                    </a:lnTo>
                    <a:lnTo>
                      <a:pt x="72073" y="931917"/>
                    </a:lnTo>
                    <a:lnTo>
                      <a:pt x="81915" y="915402"/>
                    </a:lnTo>
                    <a:lnTo>
                      <a:pt x="92393" y="899841"/>
                    </a:lnTo>
                    <a:lnTo>
                      <a:pt x="103188" y="884914"/>
                    </a:lnTo>
                    <a:lnTo>
                      <a:pt x="113983" y="870941"/>
                    </a:lnTo>
                    <a:lnTo>
                      <a:pt x="125413" y="857285"/>
                    </a:lnTo>
                    <a:lnTo>
                      <a:pt x="136525" y="844264"/>
                    </a:lnTo>
                    <a:lnTo>
                      <a:pt x="148273" y="832513"/>
                    </a:lnTo>
                    <a:lnTo>
                      <a:pt x="160020" y="821080"/>
                    </a:lnTo>
                    <a:lnTo>
                      <a:pt x="171450" y="810282"/>
                    </a:lnTo>
                    <a:lnTo>
                      <a:pt x="183198" y="799802"/>
                    </a:lnTo>
                    <a:lnTo>
                      <a:pt x="194945" y="790275"/>
                    </a:lnTo>
                    <a:lnTo>
                      <a:pt x="207010" y="781700"/>
                    </a:lnTo>
                    <a:lnTo>
                      <a:pt x="218758" y="773443"/>
                    </a:lnTo>
                    <a:lnTo>
                      <a:pt x="230505" y="765821"/>
                    </a:lnTo>
                    <a:lnTo>
                      <a:pt x="242570" y="758834"/>
                    </a:lnTo>
                    <a:lnTo>
                      <a:pt x="254635" y="752165"/>
                    </a:lnTo>
                    <a:lnTo>
                      <a:pt x="266383" y="746131"/>
                    </a:lnTo>
                    <a:lnTo>
                      <a:pt x="278130" y="741049"/>
                    </a:lnTo>
                    <a:lnTo>
                      <a:pt x="289878" y="736286"/>
                    </a:lnTo>
                    <a:lnTo>
                      <a:pt x="304165" y="731522"/>
                    </a:lnTo>
                    <a:lnTo>
                      <a:pt x="311785" y="729616"/>
                    </a:lnTo>
                    <a:lnTo>
                      <a:pt x="319088" y="727711"/>
                    </a:lnTo>
                    <a:lnTo>
                      <a:pt x="327343" y="726123"/>
                    </a:lnTo>
                    <a:lnTo>
                      <a:pt x="335598" y="725170"/>
                    </a:lnTo>
                    <a:lnTo>
                      <a:pt x="344805" y="724218"/>
                    </a:lnTo>
                    <a:lnTo>
                      <a:pt x="354330" y="723900"/>
                    </a:lnTo>
                    <a:lnTo>
                      <a:pt x="355600" y="723900"/>
                    </a:lnTo>
                    <a:lnTo>
                      <a:pt x="360045" y="723265"/>
                    </a:lnTo>
                    <a:lnTo>
                      <a:pt x="365125" y="722630"/>
                    </a:lnTo>
                    <a:lnTo>
                      <a:pt x="369888" y="722312"/>
                    </a:lnTo>
                    <a:close/>
                    <a:moveTo>
                      <a:pt x="637392" y="0"/>
                    </a:moveTo>
                    <a:lnTo>
                      <a:pt x="645001" y="0"/>
                    </a:lnTo>
                    <a:lnTo>
                      <a:pt x="652926" y="0"/>
                    </a:lnTo>
                    <a:lnTo>
                      <a:pt x="660535" y="317"/>
                    </a:lnTo>
                    <a:lnTo>
                      <a:pt x="668460" y="952"/>
                    </a:lnTo>
                    <a:lnTo>
                      <a:pt x="676386" y="1586"/>
                    </a:lnTo>
                    <a:lnTo>
                      <a:pt x="683994" y="2537"/>
                    </a:lnTo>
                    <a:lnTo>
                      <a:pt x="692237" y="3489"/>
                    </a:lnTo>
                    <a:lnTo>
                      <a:pt x="700162" y="5075"/>
                    </a:lnTo>
                    <a:lnTo>
                      <a:pt x="708088" y="6344"/>
                    </a:lnTo>
                    <a:lnTo>
                      <a:pt x="716013" y="8247"/>
                    </a:lnTo>
                    <a:lnTo>
                      <a:pt x="723622" y="10150"/>
                    </a:lnTo>
                    <a:lnTo>
                      <a:pt x="731547" y="12370"/>
                    </a:lnTo>
                    <a:lnTo>
                      <a:pt x="739156" y="14590"/>
                    </a:lnTo>
                    <a:lnTo>
                      <a:pt x="747081" y="17128"/>
                    </a:lnTo>
                    <a:lnTo>
                      <a:pt x="754373" y="19665"/>
                    </a:lnTo>
                    <a:lnTo>
                      <a:pt x="761664" y="22520"/>
                    </a:lnTo>
                    <a:lnTo>
                      <a:pt x="768955" y="25374"/>
                    </a:lnTo>
                    <a:lnTo>
                      <a:pt x="775930" y="28546"/>
                    </a:lnTo>
                    <a:lnTo>
                      <a:pt x="783221" y="32035"/>
                    </a:lnTo>
                    <a:lnTo>
                      <a:pt x="789879" y="35524"/>
                    </a:lnTo>
                    <a:lnTo>
                      <a:pt x="796853" y="39330"/>
                    </a:lnTo>
                    <a:lnTo>
                      <a:pt x="803828" y="43136"/>
                    </a:lnTo>
                    <a:lnTo>
                      <a:pt x="810485" y="47260"/>
                    </a:lnTo>
                    <a:lnTo>
                      <a:pt x="816825" y="51383"/>
                    </a:lnTo>
                    <a:lnTo>
                      <a:pt x="829506" y="59947"/>
                    </a:lnTo>
                    <a:lnTo>
                      <a:pt x="841553" y="69145"/>
                    </a:lnTo>
                    <a:lnTo>
                      <a:pt x="852965" y="78978"/>
                    </a:lnTo>
                    <a:lnTo>
                      <a:pt x="864378" y="89445"/>
                    </a:lnTo>
                    <a:lnTo>
                      <a:pt x="874840" y="100546"/>
                    </a:lnTo>
                    <a:lnTo>
                      <a:pt x="884667" y="111647"/>
                    </a:lnTo>
                    <a:lnTo>
                      <a:pt x="894178" y="123383"/>
                    </a:lnTo>
                    <a:lnTo>
                      <a:pt x="903055" y="135436"/>
                    </a:lnTo>
                    <a:lnTo>
                      <a:pt x="911297" y="148440"/>
                    </a:lnTo>
                    <a:lnTo>
                      <a:pt x="919223" y="161444"/>
                    </a:lnTo>
                    <a:lnTo>
                      <a:pt x="926197" y="174766"/>
                    </a:lnTo>
                    <a:lnTo>
                      <a:pt x="932537" y="188087"/>
                    </a:lnTo>
                    <a:lnTo>
                      <a:pt x="938244" y="202361"/>
                    </a:lnTo>
                    <a:lnTo>
                      <a:pt x="943316" y="216634"/>
                    </a:lnTo>
                    <a:lnTo>
                      <a:pt x="947754" y="231224"/>
                    </a:lnTo>
                    <a:lnTo>
                      <a:pt x="951242" y="245814"/>
                    </a:lnTo>
                    <a:lnTo>
                      <a:pt x="954095" y="261039"/>
                    </a:lnTo>
                    <a:lnTo>
                      <a:pt x="956314" y="276263"/>
                    </a:lnTo>
                    <a:lnTo>
                      <a:pt x="957899" y="291488"/>
                    </a:lnTo>
                    <a:lnTo>
                      <a:pt x="958533" y="299100"/>
                    </a:lnTo>
                    <a:lnTo>
                      <a:pt x="958533" y="306713"/>
                    </a:lnTo>
                    <a:lnTo>
                      <a:pt x="958850" y="314959"/>
                    </a:lnTo>
                    <a:lnTo>
                      <a:pt x="958533" y="322572"/>
                    </a:lnTo>
                    <a:lnTo>
                      <a:pt x="958216" y="330501"/>
                    </a:lnTo>
                    <a:lnTo>
                      <a:pt x="957899" y="338113"/>
                    </a:lnTo>
                    <a:lnTo>
                      <a:pt x="957265" y="346043"/>
                    </a:lnTo>
                    <a:lnTo>
                      <a:pt x="956314" y="353972"/>
                    </a:lnTo>
                    <a:lnTo>
                      <a:pt x="955046" y="361902"/>
                    </a:lnTo>
                    <a:lnTo>
                      <a:pt x="953778" y="369831"/>
                    </a:lnTo>
                    <a:lnTo>
                      <a:pt x="952193" y="377761"/>
                    </a:lnTo>
                    <a:lnTo>
                      <a:pt x="950608" y="385690"/>
                    </a:lnTo>
                    <a:lnTo>
                      <a:pt x="948705" y="393620"/>
                    </a:lnTo>
                    <a:lnTo>
                      <a:pt x="946486" y="401232"/>
                    </a:lnTo>
                    <a:lnTo>
                      <a:pt x="944267" y="408845"/>
                    </a:lnTo>
                    <a:lnTo>
                      <a:pt x="941731" y="416457"/>
                    </a:lnTo>
                    <a:lnTo>
                      <a:pt x="939195" y="424386"/>
                    </a:lnTo>
                    <a:lnTo>
                      <a:pt x="936342" y="431682"/>
                    </a:lnTo>
                    <a:lnTo>
                      <a:pt x="933171" y="438977"/>
                    </a:lnTo>
                    <a:lnTo>
                      <a:pt x="930001" y="445955"/>
                    </a:lnTo>
                    <a:lnTo>
                      <a:pt x="926831" y="452933"/>
                    </a:lnTo>
                    <a:lnTo>
                      <a:pt x="923344" y="459910"/>
                    </a:lnTo>
                    <a:lnTo>
                      <a:pt x="919540" y="466571"/>
                    </a:lnTo>
                    <a:lnTo>
                      <a:pt x="915735" y="473549"/>
                    </a:lnTo>
                    <a:lnTo>
                      <a:pt x="907493" y="486871"/>
                    </a:lnTo>
                    <a:lnTo>
                      <a:pt x="898616" y="499241"/>
                    </a:lnTo>
                    <a:lnTo>
                      <a:pt x="889423" y="511294"/>
                    </a:lnTo>
                    <a:lnTo>
                      <a:pt x="879595" y="523029"/>
                    </a:lnTo>
                    <a:lnTo>
                      <a:pt x="869450" y="534131"/>
                    </a:lnTo>
                    <a:lnTo>
                      <a:pt x="858672" y="544915"/>
                    </a:lnTo>
                    <a:lnTo>
                      <a:pt x="846942" y="554747"/>
                    </a:lnTo>
                    <a:lnTo>
                      <a:pt x="835529" y="564263"/>
                    </a:lnTo>
                    <a:lnTo>
                      <a:pt x="823166" y="572826"/>
                    </a:lnTo>
                    <a:lnTo>
                      <a:pt x="810802" y="581073"/>
                    </a:lnTo>
                    <a:lnTo>
                      <a:pt x="797487" y="589003"/>
                    </a:lnTo>
                    <a:lnTo>
                      <a:pt x="784172" y="595980"/>
                    </a:lnTo>
                    <a:lnTo>
                      <a:pt x="770541" y="602324"/>
                    </a:lnTo>
                    <a:lnTo>
                      <a:pt x="756592" y="608033"/>
                    </a:lnTo>
                    <a:lnTo>
                      <a:pt x="742326" y="613108"/>
                    </a:lnTo>
                    <a:lnTo>
                      <a:pt x="727743" y="617549"/>
                    </a:lnTo>
                    <a:lnTo>
                      <a:pt x="713160" y="621355"/>
                    </a:lnTo>
                    <a:lnTo>
                      <a:pt x="698260" y="624210"/>
                    </a:lnTo>
                    <a:lnTo>
                      <a:pt x="682726" y="626430"/>
                    </a:lnTo>
                    <a:lnTo>
                      <a:pt x="667509" y="628016"/>
                    </a:lnTo>
                    <a:lnTo>
                      <a:pt x="659901" y="628333"/>
                    </a:lnTo>
                    <a:lnTo>
                      <a:pt x="651975" y="628650"/>
                    </a:lnTo>
                    <a:lnTo>
                      <a:pt x="644367" y="628650"/>
                    </a:lnTo>
                    <a:lnTo>
                      <a:pt x="636758" y="628650"/>
                    </a:lnTo>
                    <a:lnTo>
                      <a:pt x="628516" y="628333"/>
                    </a:lnTo>
                    <a:lnTo>
                      <a:pt x="620590" y="627698"/>
                    </a:lnTo>
                    <a:lnTo>
                      <a:pt x="612982" y="627064"/>
                    </a:lnTo>
                    <a:lnTo>
                      <a:pt x="605056" y="626113"/>
                    </a:lnTo>
                    <a:lnTo>
                      <a:pt x="597131" y="625161"/>
                    </a:lnTo>
                    <a:lnTo>
                      <a:pt x="589205" y="623892"/>
                    </a:lnTo>
                    <a:lnTo>
                      <a:pt x="580963" y="622306"/>
                    </a:lnTo>
                    <a:lnTo>
                      <a:pt x="573354" y="620403"/>
                    </a:lnTo>
                    <a:lnTo>
                      <a:pt x="565429" y="618500"/>
                    </a:lnTo>
                    <a:lnTo>
                      <a:pt x="557820" y="616597"/>
                    </a:lnTo>
                    <a:lnTo>
                      <a:pt x="549895" y="614060"/>
                    </a:lnTo>
                    <a:lnTo>
                      <a:pt x="542603" y="611840"/>
                    </a:lnTo>
                    <a:lnTo>
                      <a:pt x="534995" y="608985"/>
                    </a:lnTo>
                    <a:lnTo>
                      <a:pt x="527703" y="606130"/>
                    </a:lnTo>
                    <a:lnTo>
                      <a:pt x="520095" y="603276"/>
                    </a:lnTo>
                    <a:lnTo>
                      <a:pt x="513121" y="600104"/>
                    </a:lnTo>
                    <a:lnTo>
                      <a:pt x="506146" y="596615"/>
                    </a:lnTo>
                    <a:lnTo>
                      <a:pt x="499172" y="593126"/>
                    </a:lnTo>
                    <a:lnTo>
                      <a:pt x="492197" y="589637"/>
                    </a:lnTo>
                    <a:lnTo>
                      <a:pt x="485540" y="585514"/>
                    </a:lnTo>
                    <a:lnTo>
                      <a:pt x="478882" y="581390"/>
                    </a:lnTo>
                    <a:lnTo>
                      <a:pt x="472542" y="577267"/>
                    </a:lnTo>
                    <a:lnTo>
                      <a:pt x="459861" y="568703"/>
                    </a:lnTo>
                    <a:lnTo>
                      <a:pt x="447498" y="559505"/>
                    </a:lnTo>
                    <a:lnTo>
                      <a:pt x="436085" y="549672"/>
                    </a:lnTo>
                    <a:lnTo>
                      <a:pt x="424989" y="539523"/>
                    </a:lnTo>
                    <a:lnTo>
                      <a:pt x="414210" y="528421"/>
                    </a:lnTo>
                    <a:lnTo>
                      <a:pt x="404383" y="517003"/>
                    </a:lnTo>
                    <a:lnTo>
                      <a:pt x="394872" y="505267"/>
                    </a:lnTo>
                    <a:lnTo>
                      <a:pt x="385996" y="493214"/>
                    </a:lnTo>
                    <a:lnTo>
                      <a:pt x="377753" y="480527"/>
                    </a:lnTo>
                    <a:lnTo>
                      <a:pt x="370145" y="467523"/>
                    </a:lnTo>
                    <a:lnTo>
                      <a:pt x="363170" y="454201"/>
                    </a:lnTo>
                    <a:lnTo>
                      <a:pt x="356513" y="440563"/>
                    </a:lnTo>
                    <a:lnTo>
                      <a:pt x="350807" y="426607"/>
                    </a:lnTo>
                    <a:lnTo>
                      <a:pt x="345734" y="412016"/>
                    </a:lnTo>
                    <a:lnTo>
                      <a:pt x="341613" y="397743"/>
                    </a:lnTo>
                    <a:lnTo>
                      <a:pt x="337809" y="382836"/>
                    </a:lnTo>
                    <a:lnTo>
                      <a:pt x="334956" y="367928"/>
                    </a:lnTo>
                    <a:lnTo>
                      <a:pt x="332736" y="352704"/>
                    </a:lnTo>
                    <a:lnTo>
                      <a:pt x="331151" y="337479"/>
                    </a:lnTo>
                    <a:lnTo>
                      <a:pt x="330517" y="329550"/>
                    </a:lnTo>
                    <a:lnTo>
                      <a:pt x="330517" y="321937"/>
                    </a:lnTo>
                    <a:lnTo>
                      <a:pt x="330200" y="314325"/>
                    </a:lnTo>
                    <a:lnTo>
                      <a:pt x="330517" y="306078"/>
                    </a:lnTo>
                    <a:lnTo>
                      <a:pt x="330834" y="298466"/>
                    </a:lnTo>
                    <a:lnTo>
                      <a:pt x="331151" y="290537"/>
                    </a:lnTo>
                    <a:lnTo>
                      <a:pt x="331785" y="282607"/>
                    </a:lnTo>
                    <a:lnTo>
                      <a:pt x="332736" y="274678"/>
                    </a:lnTo>
                    <a:lnTo>
                      <a:pt x="334004" y="267065"/>
                    </a:lnTo>
                    <a:lnTo>
                      <a:pt x="335273" y="259136"/>
                    </a:lnTo>
                    <a:lnTo>
                      <a:pt x="336858" y="250889"/>
                    </a:lnTo>
                    <a:lnTo>
                      <a:pt x="338443" y="242960"/>
                    </a:lnTo>
                    <a:lnTo>
                      <a:pt x="340345" y="235030"/>
                    </a:lnTo>
                    <a:lnTo>
                      <a:pt x="342564" y="227418"/>
                    </a:lnTo>
                    <a:lnTo>
                      <a:pt x="344783" y="219806"/>
                    </a:lnTo>
                    <a:lnTo>
                      <a:pt x="347319" y="212193"/>
                    </a:lnTo>
                    <a:lnTo>
                      <a:pt x="349855" y="204898"/>
                    </a:lnTo>
                    <a:lnTo>
                      <a:pt x="352709" y="197286"/>
                    </a:lnTo>
                    <a:lnTo>
                      <a:pt x="355879" y="189991"/>
                    </a:lnTo>
                    <a:lnTo>
                      <a:pt x="359049" y="182695"/>
                    </a:lnTo>
                    <a:lnTo>
                      <a:pt x="362536" y="175718"/>
                    </a:lnTo>
                    <a:lnTo>
                      <a:pt x="366023" y="168740"/>
                    </a:lnTo>
                    <a:lnTo>
                      <a:pt x="369828" y="162079"/>
                    </a:lnTo>
                    <a:lnTo>
                      <a:pt x="373632" y="155418"/>
                    </a:lnTo>
                    <a:lnTo>
                      <a:pt x="381557" y="142096"/>
                    </a:lnTo>
                    <a:lnTo>
                      <a:pt x="390434" y="129409"/>
                    </a:lnTo>
                    <a:lnTo>
                      <a:pt x="399628" y="117356"/>
                    </a:lnTo>
                    <a:lnTo>
                      <a:pt x="409455" y="105938"/>
                    </a:lnTo>
                    <a:lnTo>
                      <a:pt x="419917" y="94837"/>
                    </a:lnTo>
                    <a:lnTo>
                      <a:pt x="430695" y="84053"/>
                    </a:lnTo>
                    <a:lnTo>
                      <a:pt x="442108" y="73903"/>
                    </a:lnTo>
                    <a:lnTo>
                      <a:pt x="453838" y="64705"/>
                    </a:lnTo>
                    <a:lnTo>
                      <a:pt x="465885" y="55824"/>
                    </a:lnTo>
                    <a:lnTo>
                      <a:pt x="478565" y="47577"/>
                    </a:lnTo>
                    <a:lnTo>
                      <a:pt x="491563" y="39965"/>
                    </a:lnTo>
                    <a:lnTo>
                      <a:pt x="504878" y="32670"/>
                    </a:lnTo>
                    <a:lnTo>
                      <a:pt x="518510" y="26326"/>
                    </a:lnTo>
                    <a:lnTo>
                      <a:pt x="532776" y="20617"/>
                    </a:lnTo>
                    <a:lnTo>
                      <a:pt x="547042" y="15542"/>
                    </a:lnTo>
                    <a:lnTo>
                      <a:pt x="561308" y="11101"/>
                    </a:lnTo>
                    <a:lnTo>
                      <a:pt x="575890" y="7612"/>
                    </a:lnTo>
                    <a:lnTo>
                      <a:pt x="591107" y="4441"/>
                    </a:lnTo>
                    <a:lnTo>
                      <a:pt x="606324" y="2220"/>
                    </a:lnTo>
                    <a:lnTo>
                      <a:pt x="621541" y="952"/>
                    </a:lnTo>
                    <a:lnTo>
                      <a:pt x="629150" y="317"/>
                    </a:lnTo>
                    <a:lnTo>
                      <a:pt x="63739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1798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KSO_Shape">
                <a:extLst>
                  <a:ext uri="{FF2B5EF4-FFF2-40B4-BE49-F238E27FC236}">
                    <a16:creationId xmlns:a16="http://schemas.microsoft.com/office/drawing/2014/main" id="{DCBD8E59-4049-6547-9CBE-2ADD3158E6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88789" y="3077288"/>
                <a:ext cx="286059" cy="703423"/>
              </a:xfrm>
              <a:custGeom>
                <a:avLst/>
                <a:gdLst/>
                <a:ahLst/>
                <a:cxnLst/>
                <a:rect l="0" t="0" r="r" b="b"/>
                <a:pathLst>
                  <a:path w="1289050" h="3163887">
                    <a:moveTo>
                      <a:pt x="369888" y="722312"/>
                    </a:moveTo>
                    <a:lnTo>
                      <a:pt x="374650" y="722312"/>
                    </a:lnTo>
                    <a:lnTo>
                      <a:pt x="915035" y="722312"/>
                    </a:lnTo>
                    <a:lnTo>
                      <a:pt x="919798" y="722312"/>
                    </a:lnTo>
                    <a:lnTo>
                      <a:pt x="924560" y="722630"/>
                    </a:lnTo>
                    <a:lnTo>
                      <a:pt x="933768" y="723900"/>
                    </a:lnTo>
                    <a:lnTo>
                      <a:pt x="935038" y="723900"/>
                    </a:lnTo>
                    <a:lnTo>
                      <a:pt x="944562" y="724218"/>
                    </a:lnTo>
                    <a:lnTo>
                      <a:pt x="953770" y="725170"/>
                    </a:lnTo>
                    <a:lnTo>
                      <a:pt x="962025" y="726123"/>
                    </a:lnTo>
                    <a:lnTo>
                      <a:pt x="970598" y="727711"/>
                    </a:lnTo>
                    <a:lnTo>
                      <a:pt x="977900" y="729616"/>
                    </a:lnTo>
                    <a:lnTo>
                      <a:pt x="985202" y="731522"/>
                    </a:lnTo>
                    <a:lnTo>
                      <a:pt x="999490" y="736286"/>
                    </a:lnTo>
                    <a:lnTo>
                      <a:pt x="1006475" y="738826"/>
                    </a:lnTo>
                    <a:lnTo>
                      <a:pt x="1013142" y="741685"/>
                    </a:lnTo>
                    <a:lnTo>
                      <a:pt x="1027112" y="747719"/>
                    </a:lnTo>
                    <a:lnTo>
                      <a:pt x="1040448" y="755023"/>
                    </a:lnTo>
                    <a:lnTo>
                      <a:pt x="1053782" y="762645"/>
                    </a:lnTo>
                    <a:lnTo>
                      <a:pt x="1067118" y="771220"/>
                    </a:lnTo>
                    <a:lnTo>
                      <a:pt x="1080770" y="780430"/>
                    </a:lnTo>
                    <a:lnTo>
                      <a:pt x="1094422" y="790275"/>
                    </a:lnTo>
                    <a:lnTo>
                      <a:pt x="1107758" y="801390"/>
                    </a:lnTo>
                    <a:lnTo>
                      <a:pt x="1121092" y="813141"/>
                    </a:lnTo>
                    <a:lnTo>
                      <a:pt x="1134745" y="825844"/>
                    </a:lnTo>
                    <a:lnTo>
                      <a:pt x="1148080" y="839182"/>
                    </a:lnTo>
                    <a:lnTo>
                      <a:pt x="1161098" y="853474"/>
                    </a:lnTo>
                    <a:lnTo>
                      <a:pt x="1167448" y="860778"/>
                    </a:lnTo>
                    <a:lnTo>
                      <a:pt x="1173798" y="868718"/>
                    </a:lnTo>
                    <a:lnTo>
                      <a:pt x="1180148" y="876657"/>
                    </a:lnTo>
                    <a:lnTo>
                      <a:pt x="1186180" y="884914"/>
                    </a:lnTo>
                    <a:lnTo>
                      <a:pt x="1192530" y="893172"/>
                    </a:lnTo>
                    <a:lnTo>
                      <a:pt x="1198562" y="902064"/>
                    </a:lnTo>
                    <a:lnTo>
                      <a:pt x="1204595" y="910639"/>
                    </a:lnTo>
                    <a:lnTo>
                      <a:pt x="1210310" y="919848"/>
                    </a:lnTo>
                    <a:lnTo>
                      <a:pt x="1216025" y="929376"/>
                    </a:lnTo>
                    <a:lnTo>
                      <a:pt x="1221422" y="939221"/>
                    </a:lnTo>
                    <a:lnTo>
                      <a:pt x="1226820" y="948749"/>
                    </a:lnTo>
                    <a:lnTo>
                      <a:pt x="1231900" y="958911"/>
                    </a:lnTo>
                    <a:lnTo>
                      <a:pt x="1236980" y="969074"/>
                    </a:lnTo>
                    <a:lnTo>
                      <a:pt x="1241742" y="979872"/>
                    </a:lnTo>
                    <a:lnTo>
                      <a:pt x="1246822" y="990669"/>
                    </a:lnTo>
                    <a:lnTo>
                      <a:pt x="1251268" y="1001467"/>
                    </a:lnTo>
                    <a:lnTo>
                      <a:pt x="1255712" y="1012583"/>
                    </a:lnTo>
                    <a:lnTo>
                      <a:pt x="1259522" y="1024016"/>
                    </a:lnTo>
                    <a:lnTo>
                      <a:pt x="1263332" y="1035766"/>
                    </a:lnTo>
                    <a:lnTo>
                      <a:pt x="1267142" y="1047517"/>
                    </a:lnTo>
                    <a:lnTo>
                      <a:pt x="1270318" y="1059585"/>
                    </a:lnTo>
                    <a:lnTo>
                      <a:pt x="1273492" y="1071653"/>
                    </a:lnTo>
                    <a:lnTo>
                      <a:pt x="1276350" y="1084039"/>
                    </a:lnTo>
                    <a:lnTo>
                      <a:pt x="1278890" y="1097060"/>
                    </a:lnTo>
                    <a:lnTo>
                      <a:pt x="1281430" y="1109763"/>
                    </a:lnTo>
                    <a:lnTo>
                      <a:pt x="1283335" y="1122784"/>
                    </a:lnTo>
                    <a:lnTo>
                      <a:pt x="1285240" y="1136122"/>
                    </a:lnTo>
                    <a:lnTo>
                      <a:pt x="1286510" y="1149778"/>
                    </a:lnTo>
                    <a:lnTo>
                      <a:pt x="1287780" y="1163434"/>
                    </a:lnTo>
                    <a:lnTo>
                      <a:pt x="1288415" y="1177090"/>
                    </a:lnTo>
                    <a:lnTo>
                      <a:pt x="1289050" y="1191064"/>
                    </a:lnTo>
                    <a:lnTo>
                      <a:pt x="1289050" y="1205673"/>
                    </a:lnTo>
                    <a:lnTo>
                      <a:pt x="1289050" y="1221234"/>
                    </a:lnTo>
                    <a:lnTo>
                      <a:pt x="1288415" y="1236796"/>
                    </a:lnTo>
                    <a:lnTo>
                      <a:pt x="1287462" y="1253310"/>
                    </a:lnTo>
                    <a:lnTo>
                      <a:pt x="1285875" y="1269189"/>
                    </a:lnTo>
                    <a:lnTo>
                      <a:pt x="1283970" y="1285386"/>
                    </a:lnTo>
                    <a:lnTo>
                      <a:pt x="1281748" y="1301900"/>
                    </a:lnTo>
                    <a:lnTo>
                      <a:pt x="1279208" y="1318732"/>
                    </a:lnTo>
                    <a:lnTo>
                      <a:pt x="1276032" y="1335564"/>
                    </a:lnTo>
                    <a:lnTo>
                      <a:pt x="1272222" y="1352714"/>
                    </a:lnTo>
                    <a:lnTo>
                      <a:pt x="1268412" y="1369863"/>
                    </a:lnTo>
                    <a:lnTo>
                      <a:pt x="1263968" y="1387330"/>
                    </a:lnTo>
                    <a:lnTo>
                      <a:pt x="1258888" y="1404797"/>
                    </a:lnTo>
                    <a:lnTo>
                      <a:pt x="1253490" y="1422582"/>
                    </a:lnTo>
                    <a:lnTo>
                      <a:pt x="1247458" y="1440366"/>
                    </a:lnTo>
                    <a:lnTo>
                      <a:pt x="1240790" y="1458469"/>
                    </a:lnTo>
                    <a:lnTo>
                      <a:pt x="1234122" y="1476888"/>
                    </a:lnTo>
                    <a:lnTo>
                      <a:pt x="1226502" y="1494991"/>
                    </a:lnTo>
                    <a:lnTo>
                      <a:pt x="1218882" y="1513728"/>
                    </a:lnTo>
                    <a:lnTo>
                      <a:pt x="1210310" y="1532465"/>
                    </a:lnTo>
                    <a:lnTo>
                      <a:pt x="1201420" y="1551203"/>
                    </a:lnTo>
                    <a:lnTo>
                      <a:pt x="1191895" y="1570258"/>
                    </a:lnTo>
                    <a:lnTo>
                      <a:pt x="1181735" y="1589630"/>
                    </a:lnTo>
                    <a:lnTo>
                      <a:pt x="1171258" y="1609003"/>
                    </a:lnTo>
                    <a:lnTo>
                      <a:pt x="1160145" y="1628693"/>
                    </a:lnTo>
                    <a:lnTo>
                      <a:pt x="1148715" y="1648701"/>
                    </a:lnTo>
                    <a:lnTo>
                      <a:pt x="1136650" y="1668391"/>
                    </a:lnTo>
                    <a:lnTo>
                      <a:pt x="1123632" y="1688398"/>
                    </a:lnTo>
                    <a:lnTo>
                      <a:pt x="1110298" y="1709041"/>
                    </a:lnTo>
                    <a:lnTo>
                      <a:pt x="1096328" y="1729367"/>
                    </a:lnTo>
                    <a:lnTo>
                      <a:pt x="1082040" y="1749692"/>
                    </a:lnTo>
                    <a:lnTo>
                      <a:pt x="1066800" y="1770652"/>
                    </a:lnTo>
                    <a:lnTo>
                      <a:pt x="1051242" y="1791613"/>
                    </a:lnTo>
                    <a:lnTo>
                      <a:pt x="1051242" y="1315874"/>
                    </a:lnTo>
                    <a:lnTo>
                      <a:pt x="1054735" y="1300630"/>
                    </a:lnTo>
                    <a:lnTo>
                      <a:pt x="1057592" y="1285704"/>
                    </a:lnTo>
                    <a:lnTo>
                      <a:pt x="1060132" y="1271412"/>
                    </a:lnTo>
                    <a:lnTo>
                      <a:pt x="1062038" y="1257439"/>
                    </a:lnTo>
                    <a:lnTo>
                      <a:pt x="1063625" y="1243465"/>
                    </a:lnTo>
                    <a:lnTo>
                      <a:pt x="1064578" y="1230444"/>
                    </a:lnTo>
                    <a:lnTo>
                      <a:pt x="1065212" y="1217741"/>
                    </a:lnTo>
                    <a:lnTo>
                      <a:pt x="1065212" y="1205673"/>
                    </a:lnTo>
                    <a:lnTo>
                      <a:pt x="1065212" y="1193287"/>
                    </a:lnTo>
                    <a:lnTo>
                      <a:pt x="1064578" y="1181537"/>
                    </a:lnTo>
                    <a:lnTo>
                      <a:pt x="1063625" y="1170104"/>
                    </a:lnTo>
                    <a:lnTo>
                      <a:pt x="1062355" y="1159306"/>
                    </a:lnTo>
                    <a:lnTo>
                      <a:pt x="1060768" y="1148508"/>
                    </a:lnTo>
                    <a:lnTo>
                      <a:pt x="1058862" y="1138028"/>
                    </a:lnTo>
                    <a:lnTo>
                      <a:pt x="1056958" y="1127865"/>
                    </a:lnTo>
                    <a:lnTo>
                      <a:pt x="1054418" y="1118020"/>
                    </a:lnTo>
                    <a:lnTo>
                      <a:pt x="1051878" y="1108810"/>
                    </a:lnTo>
                    <a:lnTo>
                      <a:pt x="1049020" y="1099600"/>
                    </a:lnTo>
                    <a:lnTo>
                      <a:pt x="1045845" y="1090708"/>
                    </a:lnTo>
                    <a:lnTo>
                      <a:pt x="1042352" y="1081816"/>
                    </a:lnTo>
                    <a:lnTo>
                      <a:pt x="1038860" y="1073558"/>
                    </a:lnTo>
                    <a:lnTo>
                      <a:pt x="1035050" y="1065301"/>
                    </a:lnTo>
                    <a:lnTo>
                      <a:pt x="1031240" y="1057679"/>
                    </a:lnTo>
                    <a:lnTo>
                      <a:pt x="1027112" y="1050057"/>
                    </a:lnTo>
                    <a:lnTo>
                      <a:pt x="1023302" y="1043388"/>
                    </a:lnTo>
                    <a:lnTo>
                      <a:pt x="1023302" y="1251405"/>
                    </a:lnTo>
                    <a:lnTo>
                      <a:pt x="1023302" y="1401304"/>
                    </a:lnTo>
                    <a:lnTo>
                      <a:pt x="1023302" y="1827817"/>
                    </a:lnTo>
                    <a:lnTo>
                      <a:pt x="1023302" y="2990805"/>
                    </a:lnTo>
                    <a:lnTo>
                      <a:pt x="1022985" y="2999697"/>
                    </a:lnTo>
                    <a:lnTo>
                      <a:pt x="1022032" y="3008589"/>
                    </a:lnTo>
                    <a:lnTo>
                      <a:pt x="1021080" y="3017164"/>
                    </a:lnTo>
                    <a:lnTo>
                      <a:pt x="1019492" y="3025739"/>
                    </a:lnTo>
                    <a:lnTo>
                      <a:pt x="1017588" y="3034313"/>
                    </a:lnTo>
                    <a:lnTo>
                      <a:pt x="1015365" y="3042253"/>
                    </a:lnTo>
                    <a:lnTo>
                      <a:pt x="1012508" y="3050510"/>
                    </a:lnTo>
                    <a:lnTo>
                      <a:pt x="1009332" y="3058132"/>
                    </a:lnTo>
                    <a:lnTo>
                      <a:pt x="1005840" y="3065754"/>
                    </a:lnTo>
                    <a:lnTo>
                      <a:pt x="1002348" y="3073059"/>
                    </a:lnTo>
                    <a:lnTo>
                      <a:pt x="997902" y="3080680"/>
                    </a:lnTo>
                    <a:lnTo>
                      <a:pt x="993458" y="3087667"/>
                    </a:lnTo>
                    <a:lnTo>
                      <a:pt x="988695" y="3094337"/>
                    </a:lnTo>
                    <a:lnTo>
                      <a:pt x="983615" y="3101006"/>
                    </a:lnTo>
                    <a:lnTo>
                      <a:pt x="978218" y="3107040"/>
                    </a:lnTo>
                    <a:lnTo>
                      <a:pt x="972502" y="3113074"/>
                    </a:lnTo>
                    <a:lnTo>
                      <a:pt x="966152" y="3118790"/>
                    </a:lnTo>
                    <a:lnTo>
                      <a:pt x="960120" y="3124189"/>
                    </a:lnTo>
                    <a:lnTo>
                      <a:pt x="953452" y="3129271"/>
                    </a:lnTo>
                    <a:lnTo>
                      <a:pt x="946785" y="3134352"/>
                    </a:lnTo>
                    <a:lnTo>
                      <a:pt x="939800" y="3139116"/>
                    </a:lnTo>
                    <a:lnTo>
                      <a:pt x="932498" y="3143244"/>
                    </a:lnTo>
                    <a:lnTo>
                      <a:pt x="925195" y="3147055"/>
                    </a:lnTo>
                    <a:lnTo>
                      <a:pt x="917575" y="3150231"/>
                    </a:lnTo>
                    <a:lnTo>
                      <a:pt x="909320" y="3153407"/>
                    </a:lnTo>
                    <a:lnTo>
                      <a:pt x="901382" y="3156265"/>
                    </a:lnTo>
                    <a:lnTo>
                      <a:pt x="893445" y="3158488"/>
                    </a:lnTo>
                    <a:lnTo>
                      <a:pt x="884872" y="3160394"/>
                    </a:lnTo>
                    <a:lnTo>
                      <a:pt x="876618" y="3161982"/>
                    </a:lnTo>
                    <a:lnTo>
                      <a:pt x="868045" y="3162934"/>
                    </a:lnTo>
                    <a:lnTo>
                      <a:pt x="859155" y="3163570"/>
                    </a:lnTo>
                    <a:lnTo>
                      <a:pt x="849948" y="3163887"/>
                    </a:lnTo>
                    <a:lnTo>
                      <a:pt x="841058" y="3163570"/>
                    </a:lnTo>
                    <a:lnTo>
                      <a:pt x="832485" y="3162934"/>
                    </a:lnTo>
                    <a:lnTo>
                      <a:pt x="823912" y="3161982"/>
                    </a:lnTo>
                    <a:lnTo>
                      <a:pt x="815340" y="3160394"/>
                    </a:lnTo>
                    <a:lnTo>
                      <a:pt x="807085" y="3158488"/>
                    </a:lnTo>
                    <a:lnTo>
                      <a:pt x="798513" y="3156265"/>
                    </a:lnTo>
                    <a:lnTo>
                      <a:pt x="790575" y="3153407"/>
                    </a:lnTo>
                    <a:lnTo>
                      <a:pt x="782638" y="3150231"/>
                    </a:lnTo>
                    <a:lnTo>
                      <a:pt x="775018" y="3147055"/>
                    </a:lnTo>
                    <a:lnTo>
                      <a:pt x="767715" y="3143244"/>
                    </a:lnTo>
                    <a:lnTo>
                      <a:pt x="760413" y="3139116"/>
                    </a:lnTo>
                    <a:lnTo>
                      <a:pt x="753428" y="3134352"/>
                    </a:lnTo>
                    <a:lnTo>
                      <a:pt x="746443" y="3129271"/>
                    </a:lnTo>
                    <a:lnTo>
                      <a:pt x="740093" y="3124189"/>
                    </a:lnTo>
                    <a:lnTo>
                      <a:pt x="733743" y="3118790"/>
                    </a:lnTo>
                    <a:lnTo>
                      <a:pt x="727710" y="3113074"/>
                    </a:lnTo>
                    <a:lnTo>
                      <a:pt x="721995" y="3107040"/>
                    </a:lnTo>
                    <a:lnTo>
                      <a:pt x="716598" y="3101006"/>
                    </a:lnTo>
                    <a:lnTo>
                      <a:pt x="711518" y="3094337"/>
                    </a:lnTo>
                    <a:lnTo>
                      <a:pt x="706755" y="3087667"/>
                    </a:lnTo>
                    <a:lnTo>
                      <a:pt x="702310" y="3080680"/>
                    </a:lnTo>
                    <a:lnTo>
                      <a:pt x="698183" y="3073059"/>
                    </a:lnTo>
                    <a:lnTo>
                      <a:pt x="694373" y="3065754"/>
                    </a:lnTo>
                    <a:lnTo>
                      <a:pt x="690563" y="3058132"/>
                    </a:lnTo>
                    <a:lnTo>
                      <a:pt x="687388" y="3050510"/>
                    </a:lnTo>
                    <a:lnTo>
                      <a:pt x="684848" y="3042253"/>
                    </a:lnTo>
                    <a:lnTo>
                      <a:pt x="682625" y="3034313"/>
                    </a:lnTo>
                    <a:lnTo>
                      <a:pt x="680720" y="3025739"/>
                    </a:lnTo>
                    <a:lnTo>
                      <a:pt x="679133" y="3017164"/>
                    </a:lnTo>
                    <a:lnTo>
                      <a:pt x="677863" y="3008589"/>
                    </a:lnTo>
                    <a:lnTo>
                      <a:pt x="677228" y="2999697"/>
                    </a:lnTo>
                    <a:lnTo>
                      <a:pt x="677228" y="2990805"/>
                    </a:lnTo>
                    <a:lnTo>
                      <a:pt x="677228" y="1895462"/>
                    </a:lnTo>
                    <a:lnTo>
                      <a:pt x="612458" y="1895462"/>
                    </a:lnTo>
                    <a:lnTo>
                      <a:pt x="612458" y="2990805"/>
                    </a:lnTo>
                    <a:lnTo>
                      <a:pt x="612140" y="2999697"/>
                    </a:lnTo>
                    <a:lnTo>
                      <a:pt x="611505" y="3008589"/>
                    </a:lnTo>
                    <a:lnTo>
                      <a:pt x="610235" y="3017164"/>
                    </a:lnTo>
                    <a:lnTo>
                      <a:pt x="608648" y="3025739"/>
                    </a:lnTo>
                    <a:lnTo>
                      <a:pt x="606743" y="3034313"/>
                    </a:lnTo>
                    <a:lnTo>
                      <a:pt x="604520" y="3042253"/>
                    </a:lnTo>
                    <a:lnTo>
                      <a:pt x="601980" y="3050510"/>
                    </a:lnTo>
                    <a:lnTo>
                      <a:pt x="598805" y="3058132"/>
                    </a:lnTo>
                    <a:lnTo>
                      <a:pt x="595313" y="3065754"/>
                    </a:lnTo>
                    <a:lnTo>
                      <a:pt x="591503" y="3073059"/>
                    </a:lnTo>
                    <a:lnTo>
                      <a:pt x="587375" y="3080680"/>
                    </a:lnTo>
                    <a:lnTo>
                      <a:pt x="582930" y="3087667"/>
                    </a:lnTo>
                    <a:lnTo>
                      <a:pt x="577850" y="3094337"/>
                    </a:lnTo>
                    <a:lnTo>
                      <a:pt x="572770" y="3101006"/>
                    </a:lnTo>
                    <a:lnTo>
                      <a:pt x="567373" y="3107040"/>
                    </a:lnTo>
                    <a:lnTo>
                      <a:pt x="561658" y="3113074"/>
                    </a:lnTo>
                    <a:lnTo>
                      <a:pt x="555625" y="3118790"/>
                    </a:lnTo>
                    <a:lnTo>
                      <a:pt x="549275" y="3124189"/>
                    </a:lnTo>
                    <a:lnTo>
                      <a:pt x="542925" y="3129271"/>
                    </a:lnTo>
                    <a:lnTo>
                      <a:pt x="536258" y="3134352"/>
                    </a:lnTo>
                    <a:lnTo>
                      <a:pt x="529273" y="3139116"/>
                    </a:lnTo>
                    <a:lnTo>
                      <a:pt x="521653" y="3143244"/>
                    </a:lnTo>
                    <a:lnTo>
                      <a:pt x="514350" y="3147055"/>
                    </a:lnTo>
                    <a:lnTo>
                      <a:pt x="506730" y="3150231"/>
                    </a:lnTo>
                    <a:lnTo>
                      <a:pt x="498793" y="3153407"/>
                    </a:lnTo>
                    <a:lnTo>
                      <a:pt x="490855" y="3156265"/>
                    </a:lnTo>
                    <a:lnTo>
                      <a:pt x="482600" y="3158488"/>
                    </a:lnTo>
                    <a:lnTo>
                      <a:pt x="474345" y="3160394"/>
                    </a:lnTo>
                    <a:lnTo>
                      <a:pt x="465455" y="3161982"/>
                    </a:lnTo>
                    <a:lnTo>
                      <a:pt x="456883" y="3162934"/>
                    </a:lnTo>
                    <a:lnTo>
                      <a:pt x="448310" y="3163570"/>
                    </a:lnTo>
                    <a:lnTo>
                      <a:pt x="439420" y="3163887"/>
                    </a:lnTo>
                    <a:lnTo>
                      <a:pt x="430530" y="3163570"/>
                    </a:lnTo>
                    <a:lnTo>
                      <a:pt x="421640" y="3162934"/>
                    </a:lnTo>
                    <a:lnTo>
                      <a:pt x="412750" y="3161982"/>
                    </a:lnTo>
                    <a:lnTo>
                      <a:pt x="404495" y="3160394"/>
                    </a:lnTo>
                    <a:lnTo>
                      <a:pt x="395923" y="3158488"/>
                    </a:lnTo>
                    <a:lnTo>
                      <a:pt x="387985" y="3156265"/>
                    </a:lnTo>
                    <a:lnTo>
                      <a:pt x="380048" y="3153407"/>
                    </a:lnTo>
                    <a:lnTo>
                      <a:pt x="372110" y="3150231"/>
                    </a:lnTo>
                    <a:lnTo>
                      <a:pt x="364490" y="3147055"/>
                    </a:lnTo>
                    <a:lnTo>
                      <a:pt x="356870" y="3143244"/>
                    </a:lnTo>
                    <a:lnTo>
                      <a:pt x="349568" y="3139116"/>
                    </a:lnTo>
                    <a:lnTo>
                      <a:pt x="342583" y="3134352"/>
                    </a:lnTo>
                    <a:lnTo>
                      <a:pt x="335915" y="3129271"/>
                    </a:lnTo>
                    <a:lnTo>
                      <a:pt x="329248" y="3124189"/>
                    </a:lnTo>
                    <a:lnTo>
                      <a:pt x="323215" y="3118790"/>
                    </a:lnTo>
                    <a:lnTo>
                      <a:pt x="317183" y="3113074"/>
                    </a:lnTo>
                    <a:lnTo>
                      <a:pt x="311468" y="3107040"/>
                    </a:lnTo>
                    <a:lnTo>
                      <a:pt x="306070" y="3101006"/>
                    </a:lnTo>
                    <a:lnTo>
                      <a:pt x="300673" y="3094337"/>
                    </a:lnTo>
                    <a:lnTo>
                      <a:pt x="295910" y="3087667"/>
                    </a:lnTo>
                    <a:lnTo>
                      <a:pt x="291465" y="3080680"/>
                    </a:lnTo>
                    <a:lnTo>
                      <a:pt x="287338" y="3073059"/>
                    </a:lnTo>
                    <a:lnTo>
                      <a:pt x="283528" y="3065754"/>
                    </a:lnTo>
                    <a:lnTo>
                      <a:pt x="280035" y="3058132"/>
                    </a:lnTo>
                    <a:lnTo>
                      <a:pt x="276860" y="3050510"/>
                    </a:lnTo>
                    <a:lnTo>
                      <a:pt x="274320" y="3042253"/>
                    </a:lnTo>
                    <a:lnTo>
                      <a:pt x="271780" y="3034313"/>
                    </a:lnTo>
                    <a:lnTo>
                      <a:pt x="269875" y="3025739"/>
                    </a:lnTo>
                    <a:lnTo>
                      <a:pt x="268288" y="3017164"/>
                    </a:lnTo>
                    <a:lnTo>
                      <a:pt x="267335" y="3008589"/>
                    </a:lnTo>
                    <a:lnTo>
                      <a:pt x="266700" y="2999697"/>
                    </a:lnTo>
                    <a:lnTo>
                      <a:pt x="266383" y="2990805"/>
                    </a:lnTo>
                    <a:lnTo>
                      <a:pt x="266383" y="1827817"/>
                    </a:lnTo>
                    <a:lnTo>
                      <a:pt x="266383" y="1401621"/>
                    </a:lnTo>
                    <a:lnTo>
                      <a:pt x="266383" y="1251405"/>
                    </a:lnTo>
                    <a:lnTo>
                      <a:pt x="266383" y="1043388"/>
                    </a:lnTo>
                    <a:lnTo>
                      <a:pt x="261938" y="1051328"/>
                    </a:lnTo>
                    <a:lnTo>
                      <a:pt x="257810" y="1059267"/>
                    </a:lnTo>
                    <a:lnTo>
                      <a:pt x="253683" y="1067524"/>
                    </a:lnTo>
                    <a:lnTo>
                      <a:pt x="249555" y="1076099"/>
                    </a:lnTo>
                    <a:lnTo>
                      <a:pt x="245745" y="1084991"/>
                    </a:lnTo>
                    <a:lnTo>
                      <a:pt x="242253" y="1094519"/>
                    </a:lnTo>
                    <a:lnTo>
                      <a:pt x="239078" y="1104046"/>
                    </a:lnTo>
                    <a:lnTo>
                      <a:pt x="236220" y="1113891"/>
                    </a:lnTo>
                    <a:lnTo>
                      <a:pt x="233363" y="1124054"/>
                    </a:lnTo>
                    <a:lnTo>
                      <a:pt x="231140" y="1134534"/>
                    </a:lnTo>
                    <a:lnTo>
                      <a:pt x="228918" y="1145650"/>
                    </a:lnTo>
                    <a:lnTo>
                      <a:pt x="227330" y="1156765"/>
                    </a:lnTo>
                    <a:lnTo>
                      <a:pt x="226060" y="1168516"/>
                    </a:lnTo>
                    <a:lnTo>
                      <a:pt x="224790" y="1180266"/>
                    </a:lnTo>
                    <a:lnTo>
                      <a:pt x="224155" y="1192652"/>
                    </a:lnTo>
                    <a:lnTo>
                      <a:pt x="223838" y="1205673"/>
                    </a:lnTo>
                    <a:lnTo>
                      <a:pt x="224155" y="1218059"/>
                    </a:lnTo>
                    <a:lnTo>
                      <a:pt x="224790" y="1230762"/>
                    </a:lnTo>
                    <a:lnTo>
                      <a:pt x="225743" y="1243783"/>
                    </a:lnTo>
                    <a:lnTo>
                      <a:pt x="227330" y="1257756"/>
                    </a:lnTo>
                    <a:lnTo>
                      <a:pt x="229235" y="1271730"/>
                    </a:lnTo>
                    <a:lnTo>
                      <a:pt x="231775" y="1286021"/>
                    </a:lnTo>
                    <a:lnTo>
                      <a:pt x="234633" y="1300948"/>
                    </a:lnTo>
                    <a:lnTo>
                      <a:pt x="238443" y="1316509"/>
                    </a:lnTo>
                    <a:lnTo>
                      <a:pt x="238443" y="1791613"/>
                    </a:lnTo>
                    <a:lnTo>
                      <a:pt x="222568" y="1770970"/>
                    </a:lnTo>
                    <a:lnTo>
                      <a:pt x="207645" y="1749692"/>
                    </a:lnTo>
                    <a:lnTo>
                      <a:pt x="193040" y="1729367"/>
                    </a:lnTo>
                    <a:lnTo>
                      <a:pt x="179070" y="1709041"/>
                    </a:lnTo>
                    <a:lnTo>
                      <a:pt x="165735" y="1688398"/>
                    </a:lnTo>
                    <a:lnTo>
                      <a:pt x="153035" y="1668391"/>
                    </a:lnTo>
                    <a:lnTo>
                      <a:pt x="140970" y="1648701"/>
                    </a:lnTo>
                    <a:lnTo>
                      <a:pt x="129223" y="1628693"/>
                    </a:lnTo>
                    <a:lnTo>
                      <a:pt x="118110" y="1609003"/>
                    </a:lnTo>
                    <a:lnTo>
                      <a:pt x="107633" y="1589948"/>
                    </a:lnTo>
                    <a:lnTo>
                      <a:pt x="97473" y="1570258"/>
                    </a:lnTo>
                    <a:lnTo>
                      <a:pt x="88265" y="1551520"/>
                    </a:lnTo>
                    <a:lnTo>
                      <a:pt x="79058" y="1532465"/>
                    </a:lnTo>
                    <a:lnTo>
                      <a:pt x="70485" y="1513728"/>
                    </a:lnTo>
                    <a:lnTo>
                      <a:pt x="62548" y="1495308"/>
                    </a:lnTo>
                    <a:lnTo>
                      <a:pt x="55245" y="1476888"/>
                    </a:lnTo>
                    <a:lnTo>
                      <a:pt x="48578" y="1458469"/>
                    </a:lnTo>
                    <a:lnTo>
                      <a:pt x="41910" y="1440366"/>
                    </a:lnTo>
                    <a:lnTo>
                      <a:pt x="36195" y="1422582"/>
                    </a:lnTo>
                    <a:lnTo>
                      <a:pt x="30798" y="1404797"/>
                    </a:lnTo>
                    <a:lnTo>
                      <a:pt x="25400" y="1387330"/>
                    </a:lnTo>
                    <a:lnTo>
                      <a:pt x="20955" y="1369863"/>
                    </a:lnTo>
                    <a:lnTo>
                      <a:pt x="16828" y="1352714"/>
                    </a:lnTo>
                    <a:lnTo>
                      <a:pt x="13335" y="1335564"/>
                    </a:lnTo>
                    <a:lnTo>
                      <a:pt x="10160" y="1318732"/>
                    </a:lnTo>
                    <a:lnTo>
                      <a:pt x="7620" y="1301900"/>
                    </a:lnTo>
                    <a:lnTo>
                      <a:pt x="5398" y="1285386"/>
                    </a:lnTo>
                    <a:lnTo>
                      <a:pt x="3493" y="1269189"/>
                    </a:lnTo>
                    <a:lnTo>
                      <a:pt x="1905" y="1253310"/>
                    </a:lnTo>
                    <a:lnTo>
                      <a:pt x="953" y="1236796"/>
                    </a:lnTo>
                    <a:lnTo>
                      <a:pt x="318" y="1221234"/>
                    </a:lnTo>
                    <a:lnTo>
                      <a:pt x="0" y="1205673"/>
                    </a:lnTo>
                    <a:lnTo>
                      <a:pt x="318" y="1192969"/>
                    </a:lnTo>
                    <a:lnTo>
                      <a:pt x="635" y="1180584"/>
                    </a:lnTo>
                    <a:lnTo>
                      <a:pt x="1270" y="1168516"/>
                    </a:lnTo>
                    <a:lnTo>
                      <a:pt x="2223" y="1156448"/>
                    </a:lnTo>
                    <a:lnTo>
                      <a:pt x="3175" y="1144697"/>
                    </a:lnTo>
                    <a:lnTo>
                      <a:pt x="4445" y="1132629"/>
                    </a:lnTo>
                    <a:lnTo>
                      <a:pt x="6033" y="1121196"/>
                    </a:lnTo>
                    <a:lnTo>
                      <a:pt x="7938" y="1109763"/>
                    </a:lnTo>
                    <a:lnTo>
                      <a:pt x="9843" y="1098647"/>
                    </a:lnTo>
                    <a:lnTo>
                      <a:pt x="12065" y="1087532"/>
                    </a:lnTo>
                    <a:lnTo>
                      <a:pt x="14605" y="1076417"/>
                    </a:lnTo>
                    <a:lnTo>
                      <a:pt x="17145" y="1065619"/>
                    </a:lnTo>
                    <a:lnTo>
                      <a:pt x="20003" y="1055139"/>
                    </a:lnTo>
                    <a:lnTo>
                      <a:pt x="23178" y="1044658"/>
                    </a:lnTo>
                    <a:lnTo>
                      <a:pt x="26353" y="1034178"/>
                    </a:lnTo>
                    <a:lnTo>
                      <a:pt x="29845" y="1024016"/>
                    </a:lnTo>
                    <a:lnTo>
                      <a:pt x="33655" y="1013853"/>
                    </a:lnTo>
                    <a:lnTo>
                      <a:pt x="37148" y="1004325"/>
                    </a:lnTo>
                    <a:lnTo>
                      <a:pt x="40958" y="994480"/>
                    </a:lnTo>
                    <a:lnTo>
                      <a:pt x="45085" y="985270"/>
                    </a:lnTo>
                    <a:lnTo>
                      <a:pt x="49213" y="975743"/>
                    </a:lnTo>
                    <a:lnTo>
                      <a:pt x="53658" y="966533"/>
                    </a:lnTo>
                    <a:lnTo>
                      <a:pt x="58103" y="957641"/>
                    </a:lnTo>
                    <a:lnTo>
                      <a:pt x="62548" y="948749"/>
                    </a:lnTo>
                    <a:lnTo>
                      <a:pt x="72073" y="931917"/>
                    </a:lnTo>
                    <a:lnTo>
                      <a:pt x="81915" y="915402"/>
                    </a:lnTo>
                    <a:lnTo>
                      <a:pt x="92393" y="899841"/>
                    </a:lnTo>
                    <a:lnTo>
                      <a:pt x="103188" y="884914"/>
                    </a:lnTo>
                    <a:lnTo>
                      <a:pt x="113983" y="870941"/>
                    </a:lnTo>
                    <a:lnTo>
                      <a:pt x="125413" y="857285"/>
                    </a:lnTo>
                    <a:lnTo>
                      <a:pt x="136525" y="844264"/>
                    </a:lnTo>
                    <a:lnTo>
                      <a:pt x="148273" y="832513"/>
                    </a:lnTo>
                    <a:lnTo>
                      <a:pt x="160020" y="821080"/>
                    </a:lnTo>
                    <a:lnTo>
                      <a:pt x="171450" y="810282"/>
                    </a:lnTo>
                    <a:lnTo>
                      <a:pt x="183198" y="799802"/>
                    </a:lnTo>
                    <a:lnTo>
                      <a:pt x="194945" y="790275"/>
                    </a:lnTo>
                    <a:lnTo>
                      <a:pt x="207010" y="781700"/>
                    </a:lnTo>
                    <a:lnTo>
                      <a:pt x="218758" y="773443"/>
                    </a:lnTo>
                    <a:lnTo>
                      <a:pt x="230505" y="765821"/>
                    </a:lnTo>
                    <a:lnTo>
                      <a:pt x="242570" y="758834"/>
                    </a:lnTo>
                    <a:lnTo>
                      <a:pt x="254635" y="752165"/>
                    </a:lnTo>
                    <a:lnTo>
                      <a:pt x="266383" y="746131"/>
                    </a:lnTo>
                    <a:lnTo>
                      <a:pt x="278130" y="741049"/>
                    </a:lnTo>
                    <a:lnTo>
                      <a:pt x="289878" y="736286"/>
                    </a:lnTo>
                    <a:lnTo>
                      <a:pt x="304165" y="731522"/>
                    </a:lnTo>
                    <a:lnTo>
                      <a:pt x="311785" y="729616"/>
                    </a:lnTo>
                    <a:lnTo>
                      <a:pt x="319088" y="727711"/>
                    </a:lnTo>
                    <a:lnTo>
                      <a:pt x="327343" y="726123"/>
                    </a:lnTo>
                    <a:lnTo>
                      <a:pt x="335598" y="725170"/>
                    </a:lnTo>
                    <a:lnTo>
                      <a:pt x="344805" y="724218"/>
                    </a:lnTo>
                    <a:lnTo>
                      <a:pt x="354330" y="723900"/>
                    </a:lnTo>
                    <a:lnTo>
                      <a:pt x="355600" y="723900"/>
                    </a:lnTo>
                    <a:lnTo>
                      <a:pt x="360045" y="723265"/>
                    </a:lnTo>
                    <a:lnTo>
                      <a:pt x="365125" y="722630"/>
                    </a:lnTo>
                    <a:lnTo>
                      <a:pt x="369888" y="722312"/>
                    </a:lnTo>
                    <a:close/>
                    <a:moveTo>
                      <a:pt x="637392" y="0"/>
                    </a:moveTo>
                    <a:lnTo>
                      <a:pt x="645001" y="0"/>
                    </a:lnTo>
                    <a:lnTo>
                      <a:pt x="652926" y="0"/>
                    </a:lnTo>
                    <a:lnTo>
                      <a:pt x="660535" y="317"/>
                    </a:lnTo>
                    <a:lnTo>
                      <a:pt x="668460" y="952"/>
                    </a:lnTo>
                    <a:lnTo>
                      <a:pt x="676386" y="1586"/>
                    </a:lnTo>
                    <a:lnTo>
                      <a:pt x="683994" y="2537"/>
                    </a:lnTo>
                    <a:lnTo>
                      <a:pt x="692237" y="3489"/>
                    </a:lnTo>
                    <a:lnTo>
                      <a:pt x="700162" y="5075"/>
                    </a:lnTo>
                    <a:lnTo>
                      <a:pt x="708088" y="6344"/>
                    </a:lnTo>
                    <a:lnTo>
                      <a:pt x="716013" y="8247"/>
                    </a:lnTo>
                    <a:lnTo>
                      <a:pt x="723622" y="10150"/>
                    </a:lnTo>
                    <a:lnTo>
                      <a:pt x="731547" y="12370"/>
                    </a:lnTo>
                    <a:lnTo>
                      <a:pt x="739156" y="14590"/>
                    </a:lnTo>
                    <a:lnTo>
                      <a:pt x="747081" y="17128"/>
                    </a:lnTo>
                    <a:lnTo>
                      <a:pt x="754373" y="19665"/>
                    </a:lnTo>
                    <a:lnTo>
                      <a:pt x="761664" y="22520"/>
                    </a:lnTo>
                    <a:lnTo>
                      <a:pt x="768955" y="25374"/>
                    </a:lnTo>
                    <a:lnTo>
                      <a:pt x="775930" y="28546"/>
                    </a:lnTo>
                    <a:lnTo>
                      <a:pt x="783221" y="32035"/>
                    </a:lnTo>
                    <a:lnTo>
                      <a:pt x="789879" y="35524"/>
                    </a:lnTo>
                    <a:lnTo>
                      <a:pt x="796853" y="39330"/>
                    </a:lnTo>
                    <a:lnTo>
                      <a:pt x="803828" y="43136"/>
                    </a:lnTo>
                    <a:lnTo>
                      <a:pt x="810485" y="47260"/>
                    </a:lnTo>
                    <a:lnTo>
                      <a:pt x="816825" y="51383"/>
                    </a:lnTo>
                    <a:lnTo>
                      <a:pt x="829506" y="59947"/>
                    </a:lnTo>
                    <a:lnTo>
                      <a:pt x="841553" y="69145"/>
                    </a:lnTo>
                    <a:lnTo>
                      <a:pt x="852965" y="78978"/>
                    </a:lnTo>
                    <a:lnTo>
                      <a:pt x="864378" y="89445"/>
                    </a:lnTo>
                    <a:lnTo>
                      <a:pt x="874840" y="100546"/>
                    </a:lnTo>
                    <a:lnTo>
                      <a:pt x="884667" y="111647"/>
                    </a:lnTo>
                    <a:lnTo>
                      <a:pt x="894178" y="123383"/>
                    </a:lnTo>
                    <a:lnTo>
                      <a:pt x="903055" y="135436"/>
                    </a:lnTo>
                    <a:lnTo>
                      <a:pt x="911297" y="148440"/>
                    </a:lnTo>
                    <a:lnTo>
                      <a:pt x="919223" y="161444"/>
                    </a:lnTo>
                    <a:lnTo>
                      <a:pt x="926197" y="174766"/>
                    </a:lnTo>
                    <a:lnTo>
                      <a:pt x="932537" y="188087"/>
                    </a:lnTo>
                    <a:lnTo>
                      <a:pt x="938244" y="202361"/>
                    </a:lnTo>
                    <a:lnTo>
                      <a:pt x="943316" y="216634"/>
                    </a:lnTo>
                    <a:lnTo>
                      <a:pt x="947754" y="231224"/>
                    </a:lnTo>
                    <a:lnTo>
                      <a:pt x="951242" y="245814"/>
                    </a:lnTo>
                    <a:lnTo>
                      <a:pt x="954095" y="261039"/>
                    </a:lnTo>
                    <a:lnTo>
                      <a:pt x="956314" y="276263"/>
                    </a:lnTo>
                    <a:lnTo>
                      <a:pt x="957899" y="291488"/>
                    </a:lnTo>
                    <a:lnTo>
                      <a:pt x="958533" y="299100"/>
                    </a:lnTo>
                    <a:lnTo>
                      <a:pt x="958533" y="306713"/>
                    </a:lnTo>
                    <a:lnTo>
                      <a:pt x="958850" y="314959"/>
                    </a:lnTo>
                    <a:lnTo>
                      <a:pt x="958533" y="322572"/>
                    </a:lnTo>
                    <a:lnTo>
                      <a:pt x="958216" y="330501"/>
                    </a:lnTo>
                    <a:lnTo>
                      <a:pt x="957899" y="338113"/>
                    </a:lnTo>
                    <a:lnTo>
                      <a:pt x="957265" y="346043"/>
                    </a:lnTo>
                    <a:lnTo>
                      <a:pt x="956314" y="353972"/>
                    </a:lnTo>
                    <a:lnTo>
                      <a:pt x="955046" y="361902"/>
                    </a:lnTo>
                    <a:lnTo>
                      <a:pt x="953778" y="369831"/>
                    </a:lnTo>
                    <a:lnTo>
                      <a:pt x="952193" y="377761"/>
                    </a:lnTo>
                    <a:lnTo>
                      <a:pt x="950608" y="385690"/>
                    </a:lnTo>
                    <a:lnTo>
                      <a:pt x="948705" y="393620"/>
                    </a:lnTo>
                    <a:lnTo>
                      <a:pt x="946486" y="401232"/>
                    </a:lnTo>
                    <a:lnTo>
                      <a:pt x="944267" y="408845"/>
                    </a:lnTo>
                    <a:lnTo>
                      <a:pt x="941731" y="416457"/>
                    </a:lnTo>
                    <a:lnTo>
                      <a:pt x="939195" y="424386"/>
                    </a:lnTo>
                    <a:lnTo>
                      <a:pt x="936342" y="431682"/>
                    </a:lnTo>
                    <a:lnTo>
                      <a:pt x="933171" y="438977"/>
                    </a:lnTo>
                    <a:lnTo>
                      <a:pt x="930001" y="445955"/>
                    </a:lnTo>
                    <a:lnTo>
                      <a:pt x="926831" y="452933"/>
                    </a:lnTo>
                    <a:lnTo>
                      <a:pt x="923344" y="459910"/>
                    </a:lnTo>
                    <a:lnTo>
                      <a:pt x="919540" y="466571"/>
                    </a:lnTo>
                    <a:lnTo>
                      <a:pt x="915735" y="473549"/>
                    </a:lnTo>
                    <a:lnTo>
                      <a:pt x="907493" y="486871"/>
                    </a:lnTo>
                    <a:lnTo>
                      <a:pt x="898616" y="499241"/>
                    </a:lnTo>
                    <a:lnTo>
                      <a:pt x="889423" y="511294"/>
                    </a:lnTo>
                    <a:lnTo>
                      <a:pt x="879595" y="523029"/>
                    </a:lnTo>
                    <a:lnTo>
                      <a:pt x="869450" y="534131"/>
                    </a:lnTo>
                    <a:lnTo>
                      <a:pt x="858672" y="544915"/>
                    </a:lnTo>
                    <a:lnTo>
                      <a:pt x="846942" y="554747"/>
                    </a:lnTo>
                    <a:lnTo>
                      <a:pt x="835529" y="564263"/>
                    </a:lnTo>
                    <a:lnTo>
                      <a:pt x="823166" y="572826"/>
                    </a:lnTo>
                    <a:lnTo>
                      <a:pt x="810802" y="581073"/>
                    </a:lnTo>
                    <a:lnTo>
                      <a:pt x="797487" y="589003"/>
                    </a:lnTo>
                    <a:lnTo>
                      <a:pt x="784172" y="595980"/>
                    </a:lnTo>
                    <a:lnTo>
                      <a:pt x="770541" y="602324"/>
                    </a:lnTo>
                    <a:lnTo>
                      <a:pt x="756592" y="608033"/>
                    </a:lnTo>
                    <a:lnTo>
                      <a:pt x="742326" y="613108"/>
                    </a:lnTo>
                    <a:lnTo>
                      <a:pt x="727743" y="617549"/>
                    </a:lnTo>
                    <a:lnTo>
                      <a:pt x="713160" y="621355"/>
                    </a:lnTo>
                    <a:lnTo>
                      <a:pt x="698260" y="624210"/>
                    </a:lnTo>
                    <a:lnTo>
                      <a:pt x="682726" y="626430"/>
                    </a:lnTo>
                    <a:lnTo>
                      <a:pt x="667509" y="628016"/>
                    </a:lnTo>
                    <a:lnTo>
                      <a:pt x="659901" y="628333"/>
                    </a:lnTo>
                    <a:lnTo>
                      <a:pt x="651975" y="628650"/>
                    </a:lnTo>
                    <a:lnTo>
                      <a:pt x="644367" y="628650"/>
                    </a:lnTo>
                    <a:lnTo>
                      <a:pt x="636758" y="628650"/>
                    </a:lnTo>
                    <a:lnTo>
                      <a:pt x="628516" y="628333"/>
                    </a:lnTo>
                    <a:lnTo>
                      <a:pt x="620590" y="627698"/>
                    </a:lnTo>
                    <a:lnTo>
                      <a:pt x="612982" y="627064"/>
                    </a:lnTo>
                    <a:lnTo>
                      <a:pt x="605056" y="626113"/>
                    </a:lnTo>
                    <a:lnTo>
                      <a:pt x="597131" y="625161"/>
                    </a:lnTo>
                    <a:lnTo>
                      <a:pt x="589205" y="623892"/>
                    </a:lnTo>
                    <a:lnTo>
                      <a:pt x="580963" y="622306"/>
                    </a:lnTo>
                    <a:lnTo>
                      <a:pt x="573354" y="620403"/>
                    </a:lnTo>
                    <a:lnTo>
                      <a:pt x="565429" y="618500"/>
                    </a:lnTo>
                    <a:lnTo>
                      <a:pt x="557820" y="616597"/>
                    </a:lnTo>
                    <a:lnTo>
                      <a:pt x="549895" y="614060"/>
                    </a:lnTo>
                    <a:lnTo>
                      <a:pt x="542603" y="611840"/>
                    </a:lnTo>
                    <a:lnTo>
                      <a:pt x="534995" y="608985"/>
                    </a:lnTo>
                    <a:lnTo>
                      <a:pt x="527703" y="606130"/>
                    </a:lnTo>
                    <a:lnTo>
                      <a:pt x="520095" y="603276"/>
                    </a:lnTo>
                    <a:lnTo>
                      <a:pt x="513121" y="600104"/>
                    </a:lnTo>
                    <a:lnTo>
                      <a:pt x="506146" y="596615"/>
                    </a:lnTo>
                    <a:lnTo>
                      <a:pt x="499172" y="593126"/>
                    </a:lnTo>
                    <a:lnTo>
                      <a:pt x="492197" y="589637"/>
                    </a:lnTo>
                    <a:lnTo>
                      <a:pt x="485540" y="585514"/>
                    </a:lnTo>
                    <a:lnTo>
                      <a:pt x="478882" y="581390"/>
                    </a:lnTo>
                    <a:lnTo>
                      <a:pt x="472542" y="577267"/>
                    </a:lnTo>
                    <a:lnTo>
                      <a:pt x="459861" y="568703"/>
                    </a:lnTo>
                    <a:lnTo>
                      <a:pt x="447498" y="559505"/>
                    </a:lnTo>
                    <a:lnTo>
                      <a:pt x="436085" y="549672"/>
                    </a:lnTo>
                    <a:lnTo>
                      <a:pt x="424989" y="539523"/>
                    </a:lnTo>
                    <a:lnTo>
                      <a:pt x="414210" y="528421"/>
                    </a:lnTo>
                    <a:lnTo>
                      <a:pt x="404383" y="517003"/>
                    </a:lnTo>
                    <a:lnTo>
                      <a:pt x="394872" y="505267"/>
                    </a:lnTo>
                    <a:lnTo>
                      <a:pt x="385996" y="493214"/>
                    </a:lnTo>
                    <a:lnTo>
                      <a:pt x="377753" y="480527"/>
                    </a:lnTo>
                    <a:lnTo>
                      <a:pt x="370145" y="467523"/>
                    </a:lnTo>
                    <a:lnTo>
                      <a:pt x="363170" y="454201"/>
                    </a:lnTo>
                    <a:lnTo>
                      <a:pt x="356513" y="440563"/>
                    </a:lnTo>
                    <a:lnTo>
                      <a:pt x="350807" y="426607"/>
                    </a:lnTo>
                    <a:lnTo>
                      <a:pt x="345734" y="412016"/>
                    </a:lnTo>
                    <a:lnTo>
                      <a:pt x="341613" y="397743"/>
                    </a:lnTo>
                    <a:lnTo>
                      <a:pt x="337809" y="382836"/>
                    </a:lnTo>
                    <a:lnTo>
                      <a:pt x="334956" y="367928"/>
                    </a:lnTo>
                    <a:lnTo>
                      <a:pt x="332736" y="352704"/>
                    </a:lnTo>
                    <a:lnTo>
                      <a:pt x="331151" y="337479"/>
                    </a:lnTo>
                    <a:lnTo>
                      <a:pt x="330517" y="329550"/>
                    </a:lnTo>
                    <a:lnTo>
                      <a:pt x="330517" y="321937"/>
                    </a:lnTo>
                    <a:lnTo>
                      <a:pt x="330200" y="314325"/>
                    </a:lnTo>
                    <a:lnTo>
                      <a:pt x="330517" y="306078"/>
                    </a:lnTo>
                    <a:lnTo>
                      <a:pt x="330834" y="298466"/>
                    </a:lnTo>
                    <a:lnTo>
                      <a:pt x="331151" y="290537"/>
                    </a:lnTo>
                    <a:lnTo>
                      <a:pt x="331785" y="282607"/>
                    </a:lnTo>
                    <a:lnTo>
                      <a:pt x="332736" y="274678"/>
                    </a:lnTo>
                    <a:lnTo>
                      <a:pt x="334004" y="267065"/>
                    </a:lnTo>
                    <a:lnTo>
                      <a:pt x="335273" y="259136"/>
                    </a:lnTo>
                    <a:lnTo>
                      <a:pt x="336858" y="250889"/>
                    </a:lnTo>
                    <a:lnTo>
                      <a:pt x="338443" y="242960"/>
                    </a:lnTo>
                    <a:lnTo>
                      <a:pt x="340345" y="235030"/>
                    </a:lnTo>
                    <a:lnTo>
                      <a:pt x="342564" y="227418"/>
                    </a:lnTo>
                    <a:lnTo>
                      <a:pt x="344783" y="219806"/>
                    </a:lnTo>
                    <a:lnTo>
                      <a:pt x="347319" y="212193"/>
                    </a:lnTo>
                    <a:lnTo>
                      <a:pt x="349855" y="204898"/>
                    </a:lnTo>
                    <a:lnTo>
                      <a:pt x="352709" y="197286"/>
                    </a:lnTo>
                    <a:lnTo>
                      <a:pt x="355879" y="189991"/>
                    </a:lnTo>
                    <a:lnTo>
                      <a:pt x="359049" y="182695"/>
                    </a:lnTo>
                    <a:lnTo>
                      <a:pt x="362536" y="175718"/>
                    </a:lnTo>
                    <a:lnTo>
                      <a:pt x="366023" y="168740"/>
                    </a:lnTo>
                    <a:lnTo>
                      <a:pt x="369828" y="162079"/>
                    </a:lnTo>
                    <a:lnTo>
                      <a:pt x="373632" y="155418"/>
                    </a:lnTo>
                    <a:lnTo>
                      <a:pt x="381557" y="142096"/>
                    </a:lnTo>
                    <a:lnTo>
                      <a:pt x="390434" y="129409"/>
                    </a:lnTo>
                    <a:lnTo>
                      <a:pt x="399628" y="117356"/>
                    </a:lnTo>
                    <a:lnTo>
                      <a:pt x="409455" y="105938"/>
                    </a:lnTo>
                    <a:lnTo>
                      <a:pt x="419917" y="94837"/>
                    </a:lnTo>
                    <a:lnTo>
                      <a:pt x="430695" y="84053"/>
                    </a:lnTo>
                    <a:lnTo>
                      <a:pt x="442108" y="73903"/>
                    </a:lnTo>
                    <a:lnTo>
                      <a:pt x="453838" y="64705"/>
                    </a:lnTo>
                    <a:lnTo>
                      <a:pt x="465885" y="55824"/>
                    </a:lnTo>
                    <a:lnTo>
                      <a:pt x="478565" y="47577"/>
                    </a:lnTo>
                    <a:lnTo>
                      <a:pt x="491563" y="39965"/>
                    </a:lnTo>
                    <a:lnTo>
                      <a:pt x="504878" y="32670"/>
                    </a:lnTo>
                    <a:lnTo>
                      <a:pt x="518510" y="26326"/>
                    </a:lnTo>
                    <a:lnTo>
                      <a:pt x="532776" y="20617"/>
                    </a:lnTo>
                    <a:lnTo>
                      <a:pt x="547042" y="15542"/>
                    </a:lnTo>
                    <a:lnTo>
                      <a:pt x="561308" y="11101"/>
                    </a:lnTo>
                    <a:lnTo>
                      <a:pt x="575890" y="7612"/>
                    </a:lnTo>
                    <a:lnTo>
                      <a:pt x="591107" y="4441"/>
                    </a:lnTo>
                    <a:lnTo>
                      <a:pt x="606324" y="2220"/>
                    </a:lnTo>
                    <a:lnTo>
                      <a:pt x="621541" y="952"/>
                    </a:lnTo>
                    <a:lnTo>
                      <a:pt x="629150" y="317"/>
                    </a:lnTo>
                    <a:lnTo>
                      <a:pt x="63739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1798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KSO_Shape">
                <a:extLst>
                  <a:ext uri="{FF2B5EF4-FFF2-40B4-BE49-F238E27FC236}">
                    <a16:creationId xmlns:a16="http://schemas.microsoft.com/office/drawing/2014/main" id="{B9D370EE-BC4C-E542-9820-C41A0AD7DA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63742" y="3077288"/>
                <a:ext cx="286059" cy="703423"/>
              </a:xfrm>
              <a:custGeom>
                <a:avLst/>
                <a:gdLst/>
                <a:ahLst/>
                <a:cxnLst/>
                <a:rect l="0" t="0" r="r" b="b"/>
                <a:pathLst>
                  <a:path w="1289050" h="3163887">
                    <a:moveTo>
                      <a:pt x="369888" y="722312"/>
                    </a:moveTo>
                    <a:lnTo>
                      <a:pt x="374650" y="722312"/>
                    </a:lnTo>
                    <a:lnTo>
                      <a:pt x="915035" y="722312"/>
                    </a:lnTo>
                    <a:lnTo>
                      <a:pt x="919798" y="722312"/>
                    </a:lnTo>
                    <a:lnTo>
                      <a:pt x="924560" y="722630"/>
                    </a:lnTo>
                    <a:lnTo>
                      <a:pt x="933768" y="723900"/>
                    </a:lnTo>
                    <a:lnTo>
                      <a:pt x="935038" y="723900"/>
                    </a:lnTo>
                    <a:lnTo>
                      <a:pt x="944562" y="724218"/>
                    </a:lnTo>
                    <a:lnTo>
                      <a:pt x="953770" y="725170"/>
                    </a:lnTo>
                    <a:lnTo>
                      <a:pt x="962025" y="726123"/>
                    </a:lnTo>
                    <a:lnTo>
                      <a:pt x="970598" y="727711"/>
                    </a:lnTo>
                    <a:lnTo>
                      <a:pt x="977900" y="729616"/>
                    </a:lnTo>
                    <a:lnTo>
                      <a:pt x="985202" y="731522"/>
                    </a:lnTo>
                    <a:lnTo>
                      <a:pt x="999490" y="736286"/>
                    </a:lnTo>
                    <a:lnTo>
                      <a:pt x="1006475" y="738826"/>
                    </a:lnTo>
                    <a:lnTo>
                      <a:pt x="1013142" y="741685"/>
                    </a:lnTo>
                    <a:lnTo>
                      <a:pt x="1027112" y="747719"/>
                    </a:lnTo>
                    <a:lnTo>
                      <a:pt x="1040448" y="755023"/>
                    </a:lnTo>
                    <a:lnTo>
                      <a:pt x="1053782" y="762645"/>
                    </a:lnTo>
                    <a:lnTo>
                      <a:pt x="1067118" y="771220"/>
                    </a:lnTo>
                    <a:lnTo>
                      <a:pt x="1080770" y="780430"/>
                    </a:lnTo>
                    <a:lnTo>
                      <a:pt x="1094422" y="790275"/>
                    </a:lnTo>
                    <a:lnTo>
                      <a:pt x="1107758" y="801390"/>
                    </a:lnTo>
                    <a:lnTo>
                      <a:pt x="1121092" y="813141"/>
                    </a:lnTo>
                    <a:lnTo>
                      <a:pt x="1134745" y="825844"/>
                    </a:lnTo>
                    <a:lnTo>
                      <a:pt x="1148080" y="839182"/>
                    </a:lnTo>
                    <a:lnTo>
                      <a:pt x="1161098" y="853474"/>
                    </a:lnTo>
                    <a:lnTo>
                      <a:pt x="1167448" y="860778"/>
                    </a:lnTo>
                    <a:lnTo>
                      <a:pt x="1173798" y="868718"/>
                    </a:lnTo>
                    <a:lnTo>
                      <a:pt x="1180148" y="876657"/>
                    </a:lnTo>
                    <a:lnTo>
                      <a:pt x="1186180" y="884914"/>
                    </a:lnTo>
                    <a:lnTo>
                      <a:pt x="1192530" y="893172"/>
                    </a:lnTo>
                    <a:lnTo>
                      <a:pt x="1198562" y="902064"/>
                    </a:lnTo>
                    <a:lnTo>
                      <a:pt x="1204595" y="910639"/>
                    </a:lnTo>
                    <a:lnTo>
                      <a:pt x="1210310" y="919848"/>
                    </a:lnTo>
                    <a:lnTo>
                      <a:pt x="1216025" y="929376"/>
                    </a:lnTo>
                    <a:lnTo>
                      <a:pt x="1221422" y="939221"/>
                    </a:lnTo>
                    <a:lnTo>
                      <a:pt x="1226820" y="948749"/>
                    </a:lnTo>
                    <a:lnTo>
                      <a:pt x="1231900" y="958911"/>
                    </a:lnTo>
                    <a:lnTo>
                      <a:pt x="1236980" y="969074"/>
                    </a:lnTo>
                    <a:lnTo>
                      <a:pt x="1241742" y="979872"/>
                    </a:lnTo>
                    <a:lnTo>
                      <a:pt x="1246822" y="990669"/>
                    </a:lnTo>
                    <a:lnTo>
                      <a:pt x="1251268" y="1001467"/>
                    </a:lnTo>
                    <a:lnTo>
                      <a:pt x="1255712" y="1012583"/>
                    </a:lnTo>
                    <a:lnTo>
                      <a:pt x="1259522" y="1024016"/>
                    </a:lnTo>
                    <a:lnTo>
                      <a:pt x="1263332" y="1035766"/>
                    </a:lnTo>
                    <a:lnTo>
                      <a:pt x="1267142" y="1047517"/>
                    </a:lnTo>
                    <a:lnTo>
                      <a:pt x="1270318" y="1059585"/>
                    </a:lnTo>
                    <a:lnTo>
                      <a:pt x="1273492" y="1071653"/>
                    </a:lnTo>
                    <a:lnTo>
                      <a:pt x="1276350" y="1084039"/>
                    </a:lnTo>
                    <a:lnTo>
                      <a:pt x="1278890" y="1097060"/>
                    </a:lnTo>
                    <a:lnTo>
                      <a:pt x="1281430" y="1109763"/>
                    </a:lnTo>
                    <a:lnTo>
                      <a:pt x="1283335" y="1122784"/>
                    </a:lnTo>
                    <a:lnTo>
                      <a:pt x="1285240" y="1136122"/>
                    </a:lnTo>
                    <a:lnTo>
                      <a:pt x="1286510" y="1149778"/>
                    </a:lnTo>
                    <a:lnTo>
                      <a:pt x="1287780" y="1163434"/>
                    </a:lnTo>
                    <a:lnTo>
                      <a:pt x="1288415" y="1177090"/>
                    </a:lnTo>
                    <a:lnTo>
                      <a:pt x="1289050" y="1191064"/>
                    </a:lnTo>
                    <a:lnTo>
                      <a:pt x="1289050" y="1205673"/>
                    </a:lnTo>
                    <a:lnTo>
                      <a:pt x="1289050" y="1221234"/>
                    </a:lnTo>
                    <a:lnTo>
                      <a:pt x="1288415" y="1236796"/>
                    </a:lnTo>
                    <a:lnTo>
                      <a:pt x="1287462" y="1253310"/>
                    </a:lnTo>
                    <a:lnTo>
                      <a:pt x="1285875" y="1269189"/>
                    </a:lnTo>
                    <a:lnTo>
                      <a:pt x="1283970" y="1285386"/>
                    </a:lnTo>
                    <a:lnTo>
                      <a:pt x="1281748" y="1301900"/>
                    </a:lnTo>
                    <a:lnTo>
                      <a:pt x="1279208" y="1318732"/>
                    </a:lnTo>
                    <a:lnTo>
                      <a:pt x="1276032" y="1335564"/>
                    </a:lnTo>
                    <a:lnTo>
                      <a:pt x="1272222" y="1352714"/>
                    </a:lnTo>
                    <a:lnTo>
                      <a:pt x="1268412" y="1369863"/>
                    </a:lnTo>
                    <a:lnTo>
                      <a:pt x="1263968" y="1387330"/>
                    </a:lnTo>
                    <a:lnTo>
                      <a:pt x="1258888" y="1404797"/>
                    </a:lnTo>
                    <a:lnTo>
                      <a:pt x="1253490" y="1422582"/>
                    </a:lnTo>
                    <a:lnTo>
                      <a:pt x="1247458" y="1440366"/>
                    </a:lnTo>
                    <a:lnTo>
                      <a:pt x="1240790" y="1458469"/>
                    </a:lnTo>
                    <a:lnTo>
                      <a:pt x="1234122" y="1476888"/>
                    </a:lnTo>
                    <a:lnTo>
                      <a:pt x="1226502" y="1494991"/>
                    </a:lnTo>
                    <a:lnTo>
                      <a:pt x="1218882" y="1513728"/>
                    </a:lnTo>
                    <a:lnTo>
                      <a:pt x="1210310" y="1532465"/>
                    </a:lnTo>
                    <a:lnTo>
                      <a:pt x="1201420" y="1551203"/>
                    </a:lnTo>
                    <a:lnTo>
                      <a:pt x="1191895" y="1570258"/>
                    </a:lnTo>
                    <a:lnTo>
                      <a:pt x="1181735" y="1589630"/>
                    </a:lnTo>
                    <a:lnTo>
                      <a:pt x="1171258" y="1609003"/>
                    </a:lnTo>
                    <a:lnTo>
                      <a:pt x="1160145" y="1628693"/>
                    </a:lnTo>
                    <a:lnTo>
                      <a:pt x="1148715" y="1648701"/>
                    </a:lnTo>
                    <a:lnTo>
                      <a:pt x="1136650" y="1668391"/>
                    </a:lnTo>
                    <a:lnTo>
                      <a:pt x="1123632" y="1688398"/>
                    </a:lnTo>
                    <a:lnTo>
                      <a:pt x="1110298" y="1709041"/>
                    </a:lnTo>
                    <a:lnTo>
                      <a:pt x="1096328" y="1729367"/>
                    </a:lnTo>
                    <a:lnTo>
                      <a:pt x="1082040" y="1749692"/>
                    </a:lnTo>
                    <a:lnTo>
                      <a:pt x="1066800" y="1770652"/>
                    </a:lnTo>
                    <a:lnTo>
                      <a:pt x="1051242" y="1791613"/>
                    </a:lnTo>
                    <a:lnTo>
                      <a:pt x="1051242" y="1315874"/>
                    </a:lnTo>
                    <a:lnTo>
                      <a:pt x="1054735" y="1300630"/>
                    </a:lnTo>
                    <a:lnTo>
                      <a:pt x="1057592" y="1285704"/>
                    </a:lnTo>
                    <a:lnTo>
                      <a:pt x="1060132" y="1271412"/>
                    </a:lnTo>
                    <a:lnTo>
                      <a:pt x="1062038" y="1257439"/>
                    </a:lnTo>
                    <a:lnTo>
                      <a:pt x="1063625" y="1243465"/>
                    </a:lnTo>
                    <a:lnTo>
                      <a:pt x="1064578" y="1230444"/>
                    </a:lnTo>
                    <a:lnTo>
                      <a:pt x="1065212" y="1217741"/>
                    </a:lnTo>
                    <a:lnTo>
                      <a:pt x="1065212" y="1205673"/>
                    </a:lnTo>
                    <a:lnTo>
                      <a:pt x="1065212" y="1193287"/>
                    </a:lnTo>
                    <a:lnTo>
                      <a:pt x="1064578" y="1181537"/>
                    </a:lnTo>
                    <a:lnTo>
                      <a:pt x="1063625" y="1170104"/>
                    </a:lnTo>
                    <a:lnTo>
                      <a:pt x="1062355" y="1159306"/>
                    </a:lnTo>
                    <a:lnTo>
                      <a:pt x="1060768" y="1148508"/>
                    </a:lnTo>
                    <a:lnTo>
                      <a:pt x="1058862" y="1138028"/>
                    </a:lnTo>
                    <a:lnTo>
                      <a:pt x="1056958" y="1127865"/>
                    </a:lnTo>
                    <a:lnTo>
                      <a:pt x="1054418" y="1118020"/>
                    </a:lnTo>
                    <a:lnTo>
                      <a:pt x="1051878" y="1108810"/>
                    </a:lnTo>
                    <a:lnTo>
                      <a:pt x="1049020" y="1099600"/>
                    </a:lnTo>
                    <a:lnTo>
                      <a:pt x="1045845" y="1090708"/>
                    </a:lnTo>
                    <a:lnTo>
                      <a:pt x="1042352" y="1081816"/>
                    </a:lnTo>
                    <a:lnTo>
                      <a:pt x="1038860" y="1073558"/>
                    </a:lnTo>
                    <a:lnTo>
                      <a:pt x="1035050" y="1065301"/>
                    </a:lnTo>
                    <a:lnTo>
                      <a:pt x="1031240" y="1057679"/>
                    </a:lnTo>
                    <a:lnTo>
                      <a:pt x="1027112" y="1050057"/>
                    </a:lnTo>
                    <a:lnTo>
                      <a:pt x="1023302" y="1043388"/>
                    </a:lnTo>
                    <a:lnTo>
                      <a:pt x="1023302" y="1251405"/>
                    </a:lnTo>
                    <a:lnTo>
                      <a:pt x="1023302" y="1401304"/>
                    </a:lnTo>
                    <a:lnTo>
                      <a:pt x="1023302" y="1827817"/>
                    </a:lnTo>
                    <a:lnTo>
                      <a:pt x="1023302" y="2990805"/>
                    </a:lnTo>
                    <a:lnTo>
                      <a:pt x="1022985" y="2999697"/>
                    </a:lnTo>
                    <a:lnTo>
                      <a:pt x="1022032" y="3008589"/>
                    </a:lnTo>
                    <a:lnTo>
                      <a:pt x="1021080" y="3017164"/>
                    </a:lnTo>
                    <a:lnTo>
                      <a:pt x="1019492" y="3025739"/>
                    </a:lnTo>
                    <a:lnTo>
                      <a:pt x="1017588" y="3034313"/>
                    </a:lnTo>
                    <a:lnTo>
                      <a:pt x="1015365" y="3042253"/>
                    </a:lnTo>
                    <a:lnTo>
                      <a:pt x="1012508" y="3050510"/>
                    </a:lnTo>
                    <a:lnTo>
                      <a:pt x="1009332" y="3058132"/>
                    </a:lnTo>
                    <a:lnTo>
                      <a:pt x="1005840" y="3065754"/>
                    </a:lnTo>
                    <a:lnTo>
                      <a:pt x="1002348" y="3073059"/>
                    </a:lnTo>
                    <a:lnTo>
                      <a:pt x="997902" y="3080680"/>
                    </a:lnTo>
                    <a:lnTo>
                      <a:pt x="993458" y="3087667"/>
                    </a:lnTo>
                    <a:lnTo>
                      <a:pt x="988695" y="3094337"/>
                    </a:lnTo>
                    <a:lnTo>
                      <a:pt x="983615" y="3101006"/>
                    </a:lnTo>
                    <a:lnTo>
                      <a:pt x="978218" y="3107040"/>
                    </a:lnTo>
                    <a:lnTo>
                      <a:pt x="972502" y="3113074"/>
                    </a:lnTo>
                    <a:lnTo>
                      <a:pt x="966152" y="3118790"/>
                    </a:lnTo>
                    <a:lnTo>
                      <a:pt x="960120" y="3124189"/>
                    </a:lnTo>
                    <a:lnTo>
                      <a:pt x="953452" y="3129271"/>
                    </a:lnTo>
                    <a:lnTo>
                      <a:pt x="946785" y="3134352"/>
                    </a:lnTo>
                    <a:lnTo>
                      <a:pt x="939800" y="3139116"/>
                    </a:lnTo>
                    <a:lnTo>
                      <a:pt x="932498" y="3143244"/>
                    </a:lnTo>
                    <a:lnTo>
                      <a:pt x="925195" y="3147055"/>
                    </a:lnTo>
                    <a:lnTo>
                      <a:pt x="917575" y="3150231"/>
                    </a:lnTo>
                    <a:lnTo>
                      <a:pt x="909320" y="3153407"/>
                    </a:lnTo>
                    <a:lnTo>
                      <a:pt x="901382" y="3156265"/>
                    </a:lnTo>
                    <a:lnTo>
                      <a:pt x="893445" y="3158488"/>
                    </a:lnTo>
                    <a:lnTo>
                      <a:pt x="884872" y="3160394"/>
                    </a:lnTo>
                    <a:lnTo>
                      <a:pt x="876618" y="3161982"/>
                    </a:lnTo>
                    <a:lnTo>
                      <a:pt x="868045" y="3162934"/>
                    </a:lnTo>
                    <a:lnTo>
                      <a:pt x="859155" y="3163570"/>
                    </a:lnTo>
                    <a:lnTo>
                      <a:pt x="849948" y="3163887"/>
                    </a:lnTo>
                    <a:lnTo>
                      <a:pt x="841058" y="3163570"/>
                    </a:lnTo>
                    <a:lnTo>
                      <a:pt x="832485" y="3162934"/>
                    </a:lnTo>
                    <a:lnTo>
                      <a:pt x="823912" y="3161982"/>
                    </a:lnTo>
                    <a:lnTo>
                      <a:pt x="815340" y="3160394"/>
                    </a:lnTo>
                    <a:lnTo>
                      <a:pt x="807085" y="3158488"/>
                    </a:lnTo>
                    <a:lnTo>
                      <a:pt x="798513" y="3156265"/>
                    </a:lnTo>
                    <a:lnTo>
                      <a:pt x="790575" y="3153407"/>
                    </a:lnTo>
                    <a:lnTo>
                      <a:pt x="782638" y="3150231"/>
                    </a:lnTo>
                    <a:lnTo>
                      <a:pt x="775018" y="3147055"/>
                    </a:lnTo>
                    <a:lnTo>
                      <a:pt x="767715" y="3143244"/>
                    </a:lnTo>
                    <a:lnTo>
                      <a:pt x="760413" y="3139116"/>
                    </a:lnTo>
                    <a:lnTo>
                      <a:pt x="753428" y="3134352"/>
                    </a:lnTo>
                    <a:lnTo>
                      <a:pt x="746443" y="3129271"/>
                    </a:lnTo>
                    <a:lnTo>
                      <a:pt x="740093" y="3124189"/>
                    </a:lnTo>
                    <a:lnTo>
                      <a:pt x="733743" y="3118790"/>
                    </a:lnTo>
                    <a:lnTo>
                      <a:pt x="727710" y="3113074"/>
                    </a:lnTo>
                    <a:lnTo>
                      <a:pt x="721995" y="3107040"/>
                    </a:lnTo>
                    <a:lnTo>
                      <a:pt x="716598" y="3101006"/>
                    </a:lnTo>
                    <a:lnTo>
                      <a:pt x="711518" y="3094337"/>
                    </a:lnTo>
                    <a:lnTo>
                      <a:pt x="706755" y="3087667"/>
                    </a:lnTo>
                    <a:lnTo>
                      <a:pt x="702310" y="3080680"/>
                    </a:lnTo>
                    <a:lnTo>
                      <a:pt x="698183" y="3073059"/>
                    </a:lnTo>
                    <a:lnTo>
                      <a:pt x="694373" y="3065754"/>
                    </a:lnTo>
                    <a:lnTo>
                      <a:pt x="690563" y="3058132"/>
                    </a:lnTo>
                    <a:lnTo>
                      <a:pt x="687388" y="3050510"/>
                    </a:lnTo>
                    <a:lnTo>
                      <a:pt x="684848" y="3042253"/>
                    </a:lnTo>
                    <a:lnTo>
                      <a:pt x="682625" y="3034313"/>
                    </a:lnTo>
                    <a:lnTo>
                      <a:pt x="680720" y="3025739"/>
                    </a:lnTo>
                    <a:lnTo>
                      <a:pt x="679133" y="3017164"/>
                    </a:lnTo>
                    <a:lnTo>
                      <a:pt x="677863" y="3008589"/>
                    </a:lnTo>
                    <a:lnTo>
                      <a:pt x="677228" y="2999697"/>
                    </a:lnTo>
                    <a:lnTo>
                      <a:pt x="677228" y="2990805"/>
                    </a:lnTo>
                    <a:lnTo>
                      <a:pt x="677228" y="1895462"/>
                    </a:lnTo>
                    <a:lnTo>
                      <a:pt x="612458" y="1895462"/>
                    </a:lnTo>
                    <a:lnTo>
                      <a:pt x="612458" y="2990805"/>
                    </a:lnTo>
                    <a:lnTo>
                      <a:pt x="612140" y="2999697"/>
                    </a:lnTo>
                    <a:lnTo>
                      <a:pt x="611505" y="3008589"/>
                    </a:lnTo>
                    <a:lnTo>
                      <a:pt x="610235" y="3017164"/>
                    </a:lnTo>
                    <a:lnTo>
                      <a:pt x="608648" y="3025739"/>
                    </a:lnTo>
                    <a:lnTo>
                      <a:pt x="606743" y="3034313"/>
                    </a:lnTo>
                    <a:lnTo>
                      <a:pt x="604520" y="3042253"/>
                    </a:lnTo>
                    <a:lnTo>
                      <a:pt x="601980" y="3050510"/>
                    </a:lnTo>
                    <a:lnTo>
                      <a:pt x="598805" y="3058132"/>
                    </a:lnTo>
                    <a:lnTo>
                      <a:pt x="595313" y="3065754"/>
                    </a:lnTo>
                    <a:lnTo>
                      <a:pt x="591503" y="3073059"/>
                    </a:lnTo>
                    <a:lnTo>
                      <a:pt x="587375" y="3080680"/>
                    </a:lnTo>
                    <a:lnTo>
                      <a:pt x="582930" y="3087667"/>
                    </a:lnTo>
                    <a:lnTo>
                      <a:pt x="577850" y="3094337"/>
                    </a:lnTo>
                    <a:lnTo>
                      <a:pt x="572770" y="3101006"/>
                    </a:lnTo>
                    <a:lnTo>
                      <a:pt x="567373" y="3107040"/>
                    </a:lnTo>
                    <a:lnTo>
                      <a:pt x="561658" y="3113074"/>
                    </a:lnTo>
                    <a:lnTo>
                      <a:pt x="555625" y="3118790"/>
                    </a:lnTo>
                    <a:lnTo>
                      <a:pt x="549275" y="3124189"/>
                    </a:lnTo>
                    <a:lnTo>
                      <a:pt x="542925" y="3129271"/>
                    </a:lnTo>
                    <a:lnTo>
                      <a:pt x="536258" y="3134352"/>
                    </a:lnTo>
                    <a:lnTo>
                      <a:pt x="529273" y="3139116"/>
                    </a:lnTo>
                    <a:lnTo>
                      <a:pt x="521653" y="3143244"/>
                    </a:lnTo>
                    <a:lnTo>
                      <a:pt x="514350" y="3147055"/>
                    </a:lnTo>
                    <a:lnTo>
                      <a:pt x="506730" y="3150231"/>
                    </a:lnTo>
                    <a:lnTo>
                      <a:pt x="498793" y="3153407"/>
                    </a:lnTo>
                    <a:lnTo>
                      <a:pt x="490855" y="3156265"/>
                    </a:lnTo>
                    <a:lnTo>
                      <a:pt x="482600" y="3158488"/>
                    </a:lnTo>
                    <a:lnTo>
                      <a:pt x="474345" y="3160394"/>
                    </a:lnTo>
                    <a:lnTo>
                      <a:pt x="465455" y="3161982"/>
                    </a:lnTo>
                    <a:lnTo>
                      <a:pt x="456883" y="3162934"/>
                    </a:lnTo>
                    <a:lnTo>
                      <a:pt x="448310" y="3163570"/>
                    </a:lnTo>
                    <a:lnTo>
                      <a:pt x="439420" y="3163887"/>
                    </a:lnTo>
                    <a:lnTo>
                      <a:pt x="430530" y="3163570"/>
                    </a:lnTo>
                    <a:lnTo>
                      <a:pt x="421640" y="3162934"/>
                    </a:lnTo>
                    <a:lnTo>
                      <a:pt x="412750" y="3161982"/>
                    </a:lnTo>
                    <a:lnTo>
                      <a:pt x="404495" y="3160394"/>
                    </a:lnTo>
                    <a:lnTo>
                      <a:pt x="395923" y="3158488"/>
                    </a:lnTo>
                    <a:lnTo>
                      <a:pt x="387985" y="3156265"/>
                    </a:lnTo>
                    <a:lnTo>
                      <a:pt x="380048" y="3153407"/>
                    </a:lnTo>
                    <a:lnTo>
                      <a:pt x="372110" y="3150231"/>
                    </a:lnTo>
                    <a:lnTo>
                      <a:pt x="364490" y="3147055"/>
                    </a:lnTo>
                    <a:lnTo>
                      <a:pt x="356870" y="3143244"/>
                    </a:lnTo>
                    <a:lnTo>
                      <a:pt x="349568" y="3139116"/>
                    </a:lnTo>
                    <a:lnTo>
                      <a:pt x="342583" y="3134352"/>
                    </a:lnTo>
                    <a:lnTo>
                      <a:pt x="335915" y="3129271"/>
                    </a:lnTo>
                    <a:lnTo>
                      <a:pt x="329248" y="3124189"/>
                    </a:lnTo>
                    <a:lnTo>
                      <a:pt x="323215" y="3118790"/>
                    </a:lnTo>
                    <a:lnTo>
                      <a:pt x="317183" y="3113074"/>
                    </a:lnTo>
                    <a:lnTo>
                      <a:pt x="311468" y="3107040"/>
                    </a:lnTo>
                    <a:lnTo>
                      <a:pt x="306070" y="3101006"/>
                    </a:lnTo>
                    <a:lnTo>
                      <a:pt x="300673" y="3094337"/>
                    </a:lnTo>
                    <a:lnTo>
                      <a:pt x="295910" y="3087667"/>
                    </a:lnTo>
                    <a:lnTo>
                      <a:pt x="291465" y="3080680"/>
                    </a:lnTo>
                    <a:lnTo>
                      <a:pt x="287338" y="3073059"/>
                    </a:lnTo>
                    <a:lnTo>
                      <a:pt x="283528" y="3065754"/>
                    </a:lnTo>
                    <a:lnTo>
                      <a:pt x="280035" y="3058132"/>
                    </a:lnTo>
                    <a:lnTo>
                      <a:pt x="276860" y="3050510"/>
                    </a:lnTo>
                    <a:lnTo>
                      <a:pt x="274320" y="3042253"/>
                    </a:lnTo>
                    <a:lnTo>
                      <a:pt x="271780" y="3034313"/>
                    </a:lnTo>
                    <a:lnTo>
                      <a:pt x="269875" y="3025739"/>
                    </a:lnTo>
                    <a:lnTo>
                      <a:pt x="268288" y="3017164"/>
                    </a:lnTo>
                    <a:lnTo>
                      <a:pt x="267335" y="3008589"/>
                    </a:lnTo>
                    <a:lnTo>
                      <a:pt x="266700" y="2999697"/>
                    </a:lnTo>
                    <a:lnTo>
                      <a:pt x="266383" y="2990805"/>
                    </a:lnTo>
                    <a:lnTo>
                      <a:pt x="266383" y="1827817"/>
                    </a:lnTo>
                    <a:lnTo>
                      <a:pt x="266383" y="1401621"/>
                    </a:lnTo>
                    <a:lnTo>
                      <a:pt x="266383" y="1251405"/>
                    </a:lnTo>
                    <a:lnTo>
                      <a:pt x="266383" y="1043388"/>
                    </a:lnTo>
                    <a:lnTo>
                      <a:pt x="261938" y="1051328"/>
                    </a:lnTo>
                    <a:lnTo>
                      <a:pt x="257810" y="1059267"/>
                    </a:lnTo>
                    <a:lnTo>
                      <a:pt x="253683" y="1067524"/>
                    </a:lnTo>
                    <a:lnTo>
                      <a:pt x="249555" y="1076099"/>
                    </a:lnTo>
                    <a:lnTo>
                      <a:pt x="245745" y="1084991"/>
                    </a:lnTo>
                    <a:lnTo>
                      <a:pt x="242253" y="1094519"/>
                    </a:lnTo>
                    <a:lnTo>
                      <a:pt x="239078" y="1104046"/>
                    </a:lnTo>
                    <a:lnTo>
                      <a:pt x="236220" y="1113891"/>
                    </a:lnTo>
                    <a:lnTo>
                      <a:pt x="233363" y="1124054"/>
                    </a:lnTo>
                    <a:lnTo>
                      <a:pt x="231140" y="1134534"/>
                    </a:lnTo>
                    <a:lnTo>
                      <a:pt x="228918" y="1145650"/>
                    </a:lnTo>
                    <a:lnTo>
                      <a:pt x="227330" y="1156765"/>
                    </a:lnTo>
                    <a:lnTo>
                      <a:pt x="226060" y="1168516"/>
                    </a:lnTo>
                    <a:lnTo>
                      <a:pt x="224790" y="1180266"/>
                    </a:lnTo>
                    <a:lnTo>
                      <a:pt x="224155" y="1192652"/>
                    </a:lnTo>
                    <a:lnTo>
                      <a:pt x="223838" y="1205673"/>
                    </a:lnTo>
                    <a:lnTo>
                      <a:pt x="224155" y="1218059"/>
                    </a:lnTo>
                    <a:lnTo>
                      <a:pt x="224790" y="1230762"/>
                    </a:lnTo>
                    <a:lnTo>
                      <a:pt x="225743" y="1243783"/>
                    </a:lnTo>
                    <a:lnTo>
                      <a:pt x="227330" y="1257756"/>
                    </a:lnTo>
                    <a:lnTo>
                      <a:pt x="229235" y="1271730"/>
                    </a:lnTo>
                    <a:lnTo>
                      <a:pt x="231775" y="1286021"/>
                    </a:lnTo>
                    <a:lnTo>
                      <a:pt x="234633" y="1300948"/>
                    </a:lnTo>
                    <a:lnTo>
                      <a:pt x="238443" y="1316509"/>
                    </a:lnTo>
                    <a:lnTo>
                      <a:pt x="238443" y="1791613"/>
                    </a:lnTo>
                    <a:lnTo>
                      <a:pt x="222568" y="1770970"/>
                    </a:lnTo>
                    <a:lnTo>
                      <a:pt x="207645" y="1749692"/>
                    </a:lnTo>
                    <a:lnTo>
                      <a:pt x="193040" y="1729367"/>
                    </a:lnTo>
                    <a:lnTo>
                      <a:pt x="179070" y="1709041"/>
                    </a:lnTo>
                    <a:lnTo>
                      <a:pt x="165735" y="1688398"/>
                    </a:lnTo>
                    <a:lnTo>
                      <a:pt x="153035" y="1668391"/>
                    </a:lnTo>
                    <a:lnTo>
                      <a:pt x="140970" y="1648701"/>
                    </a:lnTo>
                    <a:lnTo>
                      <a:pt x="129223" y="1628693"/>
                    </a:lnTo>
                    <a:lnTo>
                      <a:pt x="118110" y="1609003"/>
                    </a:lnTo>
                    <a:lnTo>
                      <a:pt x="107633" y="1589948"/>
                    </a:lnTo>
                    <a:lnTo>
                      <a:pt x="97473" y="1570258"/>
                    </a:lnTo>
                    <a:lnTo>
                      <a:pt x="88265" y="1551520"/>
                    </a:lnTo>
                    <a:lnTo>
                      <a:pt x="79058" y="1532465"/>
                    </a:lnTo>
                    <a:lnTo>
                      <a:pt x="70485" y="1513728"/>
                    </a:lnTo>
                    <a:lnTo>
                      <a:pt x="62548" y="1495308"/>
                    </a:lnTo>
                    <a:lnTo>
                      <a:pt x="55245" y="1476888"/>
                    </a:lnTo>
                    <a:lnTo>
                      <a:pt x="48578" y="1458469"/>
                    </a:lnTo>
                    <a:lnTo>
                      <a:pt x="41910" y="1440366"/>
                    </a:lnTo>
                    <a:lnTo>
                      <a:pt x="36195" y="1422582"/>
                    </a:lnTo>
                    <a:lnTo>
                      <a:pt x="30798" y="1404797"/>
                    </a:lnTo>
                    <a:lnTo>
                      <a:pt x="25400" y="1387330"/>
                    </a:lnTo>
                    <a:lnTo>
                      <a:pt x="20955" y="1369863"/>
                    </a:lnTo>
                    <a:lnTo>
                      <a:pt x="16828" y="1352714"/>
                    </a:lnTo>
                    <a:lnTo>
                      <a:pt x="13335" y="1335564"/>
                    </a:lnTo>
                    <a:lnTo>
                      <a:pt x="10160" y="1318732"/>
                    </a:lnTo>
                    <a:lnTo>
                      <a:pt x="7620" y="1301900"/>
                    </a:lnTo>
                    <a:lnTo>
                      <a:pt x="5398" y="1285386"/>
                    </a:lnTo>
                    <a:lnTo>
                      <a:pt x="3493" y="1269189"/>
                    </a:lnTo>
                    <a:lnTo>
                      <a:pt x="1905" y="1253310"/>
                    </a:lnTo>
                    <a:lnTo>
                      <a:pt x="953" y="1236796"/>
                    </a:lnTo>
                    <a:lnTo>
                      <a:pt x="318" y="1221234"/>
                    </a:lnTo>
                    <a:lnTo>
                      <a:pt x="0" y="1205673"/>
                    </a:lnTo>
                    <a:lnTo>
                      <a:pt x="318" y="1192969"/>
                    </a:lnTo>
                    <a:lnTo>
                      <a:pt x="635" y="1180584"/>
                    </a:lnTo>
                    <a:lnTo>
                      <a:pt x="1270" y="1168516"/>
                    </a:lnTo>
                    <a:lnTo>
                      <a:pt x="2223" y="1156448"/>
                    </a:lnTo>
                    <a:lnTo>
                      <a:pt x="3175" y="1144697"/>
                    </a:lnTo>
                    <a:lnTo>
                      <a:pt x="4445" y="1132629"/>
                    </a:lnTo>
                    <a:lnTo>
                      <a:pt x="6033" y="1121196"/>
                    </a:lnTo>
                    <a:lnTo>
                      <a:pt x="7938" y="1109763"/>
                    </a:lnTo>
                    <a:lnTo>
                      <a:pt x="9843" y="1098647"/>
                    </a:lnTo>
                    <a:lnTo>
                      <a:pt x="12065" y="1087532"/>
                    </a:lnTo>
                    <a:lnTo>
                      <a:pt x="14605" y="1076417"/>
                    </a:lnTo>
                    <a:lnTo>
                      <a:pt x="17145" y="1065619"/>
                    </a:lnTo>
                    <a:lnTo>
                      <a:pt x="20003" y="1055139"/>
                    </a:lnTo>
                    <a:lnTo>
                      <a:pt x="23178" y="1044658"/>
                    </a:lnTo>
                    <a:lnTo>
                      <a:pt x="26353" y="1034178"/>
                    </a:lnTo>
                    <a:lnTo>
                      <a:pt x="29845" y="1024016"/>
                    </a:lnTo>
                    <a:lnTo>
                      <a:pt x="33655" y="1013853"/>
                    </a:lnTo>
                    <a:lnTo>
                      <a:pt x="37148" y="1004325"/>
                    </a:lnTo>
                    <a:lnTo>
                      <a:pt x="40958" y="994480"/>
                    </a:lnTo>
                    <a:lnTo>
                      <a:pt x="45085" y="985270"/>
                    </a:lnTo>
                    <a:lnTo>
                      <a:pt x="49213" y="975743"/>
                    </a:lnTo>
                    <a:lnTo>
                      <a:pt x="53658" y="966533"/>
                    </a:lnTo>
                    <a:lnTo>
                      <a:pt x="58103" y="957641"/>
                    </a:lnTo>
                    <a:lnTo>
                      <a:pt x="62548" y="948749"/>
                    </a:lnTo>
                    <a:lnTo>
                      <a:pt x="72073" y="931917"/>
                    </a:lnTo>
                    <a:lnTo>
                      <a:pt x="81915" y="915402"/>
                    </a:lnTo>
                    <a:lnTo>
                      <a:pt x="92393" y="899841"/>
                    </a:lnTo>
                    <a:lnTo>
                      <a:pt x="103188" y="884914"/>
                    </a:lnTo>
                    <a:lnTo>
                      <a:pt x="113983" y="870941"/>
                    </a:lnTo>
                    <a:lnTo>
                      <a:pt x="125413" y="857285"/>
                    </a:lnTo>
                    <a:lnTo>
                      <a:pt x="136525" y="844264"/>
                    </a:lnTo>
                    <a:lnTo>
                      <a:pt x="148273" y="832513"/>
                    </a:lnTo>
                    <a:lnTo>
                      <a:pt x="160020" y="821080"/>
                    </a:lnTo>
                    <a:lnTo>
                      <a:pt x="171450" y="810282"/>
                    </a:lnTo>
                    <a:lnTo>
                      <a:pt x="183198" y="799802"/>
                    </a:lnTo>
                    <a:lnTo>
                      <a:pt x="194945" y="790275"/>
                    </a:lnTo>
                    <a:lnTo>
                      <a:pt x="207010" y="781700"/>
                    </a:lnTo>
                    <a:lnTo>
                      <a:pt x="218758" y="773443"/>
                    </a:lnTo>
                    <a:lnTo>
                      <a:pt x="230505" y="765821"/>
                    </a:lnTo>
                    <a:lnTo>
                      <a:pt x="242570" y="758834"/>
                    </a:lnTo>
                    <a:lnTo>
                      <a:pt x="254635" y="752165"/>
                    </a:lnTo>
                    <a:lnTo>
                      <a:pt x="266383" y="746131"/>
                    </a:lnTo>
                    <a:lnTo>
                      <a:pt x="278130" y="741049"/>
                    </a:lnTo>
                    <a:lnTo>
                      <a:pt x="289878" y="736286"/>
                    </a:lnTo>
                    <a:lnTo>
                      <a:pt x="304165" y="731522"/>
                    </a:lnTo>
                    <a:lnTo>
                      <a:pt x="311785" y="729616"/>
                    </a:lnTo>
                    <a:lnTo>
                      <a:pt x="319088" y="727711"/>
                    </a:lnTo>
                    <a:lnTo>
                      <a:pt x="327343" y="726123"/>
                    </a:lnTo>
                    <a:lnTo>
                      <a:pt x="335598" y="725170"/>
                    </a:lnTo>
                    <a:lnTo>
                      <a:pt x="344805" y="724218"/>
                    </a:lnTo>
                    <a:lnTo>
                      <a:pt x="354330" y="723900"/>
                    </a:lnTo>
                    <a:lnTo>
                      <a:pt x="355600" y="723900"/>
                    </a:lnTo>
                    <a:lnTo>
                      <a:pt x="360045" y="723265"/>
                    </a:lnTo>
                    <a:lnTo>
                      <a:pt x="365125" y="722630"/>
                    </a:lnTo>
                    <a:lnTo>
                      <a:pt x="369888" y="722312"/>
                    </a:lnTo>
                    <a:close/>
                    <a:moveTo>
                      <a:pt x="637392" y="0"/>
                    </a:moveTo>
                    <a:lnTo>
                      <a:pt x="645001" y="0"/>
                    </a:lnTo>
                    <a:lnTo>
                      <a:pt x="652926" y="0"/>
                    </a:lnTo>
                    <a:lnTo>
                      <a:pt x="660535" y="317"/>
                    </a:lnTo>
                    <a:lnTo>
                      <a:pt x="668460" y="952"/>
                    </a:lnTo>
                    <a:lnTo>
                      <a:pt x="676386" y="1586"/>
                    </a:lnTo>
                    <a:lnTo>
                      <a:pt x="683994" y="2537"/>
                    </a:lnTo>
                    <a:lnTo>
                      <a:pt x="692237" y="3489"/>
                    </a:lnTo>
                    <a:lnTo>
                      <a:pt x="700162" y="5075"/>
                    </a:lnTo>
                    <a:lnTo>
                      <a:pt x="708088" y="6344"/>
                    </a:lnTo>
                    <a:lnTo>
                      <a:pt x="716013" y="8247"/>
                    </a:lnTo>
                    <a:lnTo>
                      <a:pt x="723622" y="10150"/>
                    </a:lnTo>
                    <a:lnTo>
                      <a:pt x="731547" y="12370"/>
                    </a:lnTo>
                    <a:lnTo>
                      <a:pt x="739156" y="14590"/>
                    </a:lnTo>
                    <a:lnTo>
                      <a:pt x="747081" y="17128"/>
                    </a:lnTo>
                    <a:lnTo>
                      <a:pt x="754373" y="19665"/>
                    </a:lnTo>
                    <a:lnTo>
                      <a:pt x="761664" y="22520"/>
                    </a:lnTo>
                    <a:lnTo>
                      <a:pt x="768955" y="25374"/>
                    </a:lnTo>
                    <a:lnTo>
                      <a:pt x="775930" y="28546"/>
                    </a:lnTo>
                    <a:lnTo>
                      <a:pt x="783221" y="32035"/>
                    </a:lnTo>
                    <a:lnTo>
                      <a:pt x="789879" y="35524"/>
                    </a:lnTo>
                    <a:lnTo>
                      <a:pt x="796853" y="39330"/>
                    </a:lnTo>
                    <a:lnTo>
                      <a:pt x="803828" y="43136"/>
                    </a:lnTo>
                    <a:lnTo>
                      <a:pt x="810485" y="47260"/>
                    </a:lnTo>
                    <a:lnTo>
                      <a:pt x="816825" y="51383"/>
                    </a:lnTo>
                    <a:lnTo>
                      <a:pt x="829506" y="59947"/>
                    </a:lnTo>
                    <a:lnTo>
                      <a:pt x="841553" y="69145"/>
                    </a:lnTo>
                    <a:lnTo>
                      <a:pt x="852965" y="78978"/>
                    </a:lnTo>
                    <a:lnTo>
                      <a:pt x="864378" y="89445"/>
                    </a:lnTo>
                    <a:lnTo>
                      <a:pt x="874840" y="100546"/>
                    </a:lnTo>
                    <a:lnTo>
                      <a:pt x="884667" y="111647"/>
                    </a:lnTo>
                    <a:lnTo>
                      <a:pt x="894178" y="123383"/>
                    </a:lnTo>
                    <a:lnTo>
                      <a:pt x="903055" y="135436"/>
                    </a:lnTo>
                    <a:lnTo>
                      <a:pt x="911297" y="148440"/>
                    </a:lnTo>
                    <a:lnTo>
                      <a:pt x="919223" y="161444"/>
                    </a:lnTo>
                    <a:lnTo>
                      <a:pt x="926197" y="174766"/>
                    </a:lnTo>
                    <a:lnTo>
                      <a:pt x="932537" y="188087"/>
                    </a:lnTo>
                    <a:lnTo>
                      <a:pt x="938244" y="202361"/>
                    </a:lnTo>
                    <a:lnTo>
                      <a:pt x="943316" y="216634"/>
                    </a:lnTo>
                    <a:lnTo>
                      <a:pt x="947754" y="231224"/>
                    </a:lnTo>
                    <a:lnTo>
                      <a:pt x="951242" y="245814"/>
                    </a:lnTo>
                    <a:lnTo>
                      <a:pt x="954095" y="261039"/>
                    </a:lnTo>
                    <a:lnTo>
                      <a:pt x="956314" y="276263"/>
                    </a:lnTo>
                    <a:lnTo>
                      <a:pt x="957899" y="291488"/>
                    </a:lnTo>
                    <a:lnTo>
                      <a:pt x="958533" y="299100"/>
                    </a:lnTo>
                    <a:lnTo>
                      <a:pt x="958533" y="306713"/>
                    </a:lnTo>
                    <a:lnTo>
                      <a:pt x="958850" y="314959"/>
                    </a:lnTo>
                    <a:lnTo>
                      <a:pt x="958533" y="322572"/>
                    </a:lnTo>
                    <a:lnTo>
                      <a:pt x="958216" y="330501"/>
                    </a:lnTo>
                    <a:lnTo>
                      <a:pt x="957899" y="338113"/>
                    </a:lnTo>
                    <a:lnTo>
                      <a:pt x="957265" y="346043"/>
                    </a:lnTo>
                    <a:lnTo>
                      <a:pt x="956314" y="353972"/>
                    </a:lnTo>
                    <a:lnTo>
                      <a:pt x="955046" y="361902"/>
                    </a:lnTo>
                    <a:lnTo>
                      <a:pt x="953778" y="369831"/>
                    </a:lnTo>
                    <a:lnTo>
                      <a:pt x="952193" y="377761"/>
                    </a:lnTo>
                    <a:lnTo>
                      <a:pt x="950608" y="385690"/>
                    </a:lnTo>
                    <a:lnTo>
                      <a:pt x="948705" y="393620"/>
                    </a:lnTo>
                    <a:lnTo>
                      <a:pt x="946486" y="401232"/>
                    </a:lnTo>
                    <a:lnTo>
                      <a:pt x="944267" y="408845"/>
                    </a:lnTo>
                    <a:lnTo>
                      <a:pt x="941731" y="416457"/>
                    </a:lnTo>
                    <a:lnTo>
                      <a:pt x="939195" y="424386"/>
                    </a:lnTo>
                    <a:lnTo>
                      <a:pt x="936342" y="431682"/>
                    </a:lnTo>
                    <a:lnTo>
                      <a:pt x="933171" y="438977"/>
                    </a:lnTo>
                    <a:lnTo>
                      <a:pt x="930001" y="445955"/>
                    </a:lnTo>
                    <a:lnTo>
                      <a:pt x="926831" y="452933"/>
                    </a:lnTo>
                    <a:lnTo>
                      <a:pt x="923344" y="459910"/>
                    </a:lnTo>
                    <a:lnTo>
                      <a:pt x="919540" y="466571"/>
                    </a:lnTo>
                    <a:lnTo>
                      <a:pt x="915735" y="473549"/>
                    </a:lnTo>
                    <a:lnTo>
                      <a:pt x="907493" y="486871"/>
                    </a:lnTo>
                    <a:lnTo>
                      <a:pt x="898616" y="499241"/>
                    </a:lnTo>
                    <a:lnTo>
                      <a:pt x="889423" y="511294"/>
                    </a:lnTo>
                    <a:lnTo>
                      <a:pt x="879595" y="523029"/>
                    </a:lnTo>
                    <a:lnTo>
                      <a:pt x="869450" y="534131"/>
                    </a:lnTo>
                    <a:lnTo>
                      <a:pt x="858672" y="544915"/>
                    </a:lnTo>
                    <a:lnTo>
                      <a:pt x="846942" y="554747"/>
                    </a:lnTo>
                    <a:lnTo>
                      <a:pt x="835529" y="564263"/>
                    </a:lnTo>
                    <a:lnTo>
                      <a:pt x="823166" y="572826"/>
                    </a:lnTo>
                    <a:lnTo>
                      <a:pt x="810802" y="581073"/>
                    </a:lnTo>
                    <a:lnTo>
                      <a:pt x="797487" y="589003"/>
                    </a:lnTo>
                    <a:lnTo>
                      <a:pt x="784172" y="595980"/>
                    </a:lnTo>
                    <a:lnTo>
                      <a:pt x="770541" y="602324"/>
                    </a:lnTo>
                    <a:lnTo>
                      <a:pt x="756592" y="608033"/>
                    </a:lnTo>
                    <a:lnTo>
                      <a:pt x="742326" y="613108"/>
                    </a:lnTo>
                    <a:lnTo>
                      <a:pt x="727743" y="617549"/>
                    </a:lnTo>
                    <a:lnTo>
                      <a:pt x="713160" y="621355"/>
                    </a:lnTo>
                    <a:lnTo>
                      <a:pt x="698260" y="624210"/>
                    </a:lnTo>
                    <a:lnTo>
                      <a:pt x="682726" y="626430"/>
                    </a:lnTo>
                    <a:lnTo>
                      <a:pt x="667509" y="628016"/>
                    </a:lnTo>
                    <a:lnTo>
                      <a:pt x="659901" y="628333"/>
                    </a:lnTo>
                    <a:lnTo>
                      <a:pt x="651975" y="628650"/>
                    </a:lnTo>
                    <a:lnTo>
                      <a:pt x="644367" y="628650"/>
                    </a:lnTo>
                    <a:lnTo>
                      <a:pt x="636758" y="628650"/>
                    </a:lnTo>
                    <a:lnTo>
                      <a:pt x="628516" y="628333"/>
                    </a:lnTo>
                    <a:lnTo>
                      <a:pt x="620590" y="627698"/>
                    </a:lnTo>
                    <a:lnTo>
                      <a:pt x="612982" y="627064"/>
                    </a:lnTo>
                    <a:lnTo>
                      <a:pt x="605056" y="626113"/>
                    </a:lnTo>
                    <a:lnTo>
                      <a:pt x="597131" y="625161"/>
                    </a:lnTo>
                    <a:lnTo>
                      <a:pt x="589205" y="623892"/>
                    </a:lnTo>
                    <a:lnTo>
                      <a:pt x="580963" y="622306"/>
                    </a:lnTo>
                    <a:lnTo>
                      <a:pt x="573354" y="620403"/>
                    </a:lnTo>
                    <a:lnTo>
                      <a:pt x="565429" y="618500"/>
                    </a:lnTo>
                    <a:lnTo>
                      <a:pt x="557820" y="616597"/>
                    </a:lnTo>
                    <a:lnTo>
                      <a:pt x="549895" y="614060"/>
                    </a:lnTo>
                    <a:lnTo>
                      <a:pt x="542603" y="611840"/>
                    </a:lnTo>
                    <a:lnTo>
                      <a:pt x="534995" y="608985"/>
                    </a:lnTo>
                    <a:lnTo>
                      <a:pt x="527703" y="606130"/>
                    </a:lnTo>
                    <a:lnTo>
                      <a:pt x="520095" y="603276"/>
                    </a:lnTo>
                    <a:lnTo>
                      <a:pt x="513121" y="600104"/>
                    </a:lnTo>
                    <a:lnTo>
                      <a:pt x="506146" y="596615"/>
                    </a:lnTo>
                    <a:lnTo>
                      <a:pt x="499172" y="593126"/>
                    </a:lnTo>
                    <a:lnTo>
                      <a:pt x="492197" y="589637"/>
                    </a:lnTo>
                    <a:lnTo>
                      <a:pt x="485540" y="585514"/>
                    </a:lnTo>
                    <a:lnTo>
                      <a:pt x="478882" y="581390"/>
                    </a:lnTo>
                    <a:lnTo>
                      <a:pt x="472542" y="577267"/>
                    </a:lnTo>
                    <a:lnTo>
                      <a:pt x="459861" y="568703"/>
                    </a:lnTo>
                    <a:lnTo>
                      <a:pt x="447498" y="559505"/>
                    </a:lnTo>
                    <a:lnTo>
                      <a:pt x="436085" y="549672"/>
                    </a:lnTo>
                    <a:lnTo>
                      <a:pt x="424989" y="539523"/>
                    </a:lnTo>
                    <a:lnTo>
                      <a:pt x="414210" y="528421"/>
                    </a:lnTo>
                    <a:lnTo>
                      <a:pt x="404383" y="517003"/>
                    </a:lnTo>
                    <a:lnTo>
                      <a:pt x="394872" y="505267"/>
                    </a:lnTo>
                    <a:lnTo>
                      <a:pt x="385996" y="493214"/>
                    </a:lnTo>
                    <a:lnTo>
                      <a:pt x="377753" y="480527"/>
                    </a:lnTo>
                    <a:lnTo>
                      <a:pt x="370145" y="467523"/>
                    </a:lnTo>
                    <a:lnTo>
                      <a:pt x="363170" y="454201"/>
                    </a:lnTo>
                    <a:lnTo>
                      <a:pt x="356513" y="440563"/>
                    </a:lnTo>
                    <a:lnTo>
                      <a:pt x="350807" y="426607"/>
                    </a:lnTo>
                    <a:lnTo>
                      <a:pt x="345734" y="412016"/>
                    </a:lnTo>
                    <a:lnTo>
                      <a:pt x="341613" y="397743"/>
                    </a:lnTo>
                    <a:lnTo>
                      <a:pt x="337809" y="382836"/>
                    </a:lnTo>
                    <a:lnTo>
                      <a:pt x="334956" y="367928"/>
                    </a:lnTo>
                    <a:lnTo>
                      <a:pt x="332736" y="352704"/>
                    </a:lnTo>
                    <a:lnTo>
                      <a:pt x="331151" y="337479"/>
                    </a:lnTo>
                    <a:lnTo>
                      <a:pt x="330517" y="329550"/>
                    </a:lnTo>
                    <a:lnTo>
                      <a:pt x="330517" y="321937"/>
                    </a:lnTo>
                    <a:lnTo>
                      <a:pt x="330200" y="314325"/>
                    </a:lnTo>
                    <a:lnTo>
                      <a:pt x="330517" y="306078"/>
                    </a:lnTo>
                    <a:lnTo>
                      <a:pt x="330834" y="298466"/>
                    </a:lnTo>
                    <a:lnTo>
                      <a:pt x="331151" y="290537"/>
                    </a:lnTo>
                    <a:lnTo>
                      <a:pt x="331785" y="282607"/>
                    </a:lnTo>
                    <a:lnTo>
                      <a:pt x="332736" y="274678"/>
                    </a:lnTo>
                    <a:lnTo>
                      <a:pt x="334004" y="267065"/>
                    </a:lnTo>
                    <a:lnTo>
                      <a:pt x="335273" y="259136"/>
                    </a:lnTo>
                    <a:lnTo>
                      <a:pt x="336858" y="250889"/>
                    </a:lnTo>
                    <a:lnTo>
                      <a:pt x="338443" y="242960"/>
                    </a:lnTo>
                    <a:lnTo>
                      <a:pt x="340345" y="235030"/>
                    </a:lnTo>
                    <a:lnTo>
                      <a:pt x="342564" y="227418"/>
                    </a:lnTo>
                    <a:lnTo>
                      <a:pt x="344783" y="219806"/>
                    </a:lnTo>
                    <a:lnTo>
                      <a:pt x="347319" y="212193"/>
                    </a:lnTo>
                    <a:lnTo>
                      <a:pt x="349855" y="204898"/>
                    </a:lnTo>
                    <a:lnTo>
                      <a:pt x="352709" y="197286"/>
                    </a:lnTo>
                    <a:lnTo>
                      <a:pt x="355879" y="189991"/>
                    </a:lnTo>
                    <a:lnTo>
                      <a:pt x="359049" y="182695"/>
                    </a:lnTo>
                    <a:lnTo>
                      <a:pt x="362536" y="175718"/>
                    </a:lnTo>
                    <a:lnTo>
                      <a:pt x="366023" y="168740"/>
                    </a:lnTo>
                    <a:lnTo>
                      <a:pt x="369828" y="162079"/>
                    </a:lnTo>
                    <a:lnTo>
                      <a:pt x="373632" y="155418"/>
                    </a:lnTo>
                    <a:lnTo>
                      <a:pt x="381557" y="142096"/>
                    </a:lnTo>
                    <a:lnTo>
                      <a:pt x="390434" y="129409"/>
                    </a:lnTo>
                    <a:lnTo>
                      <a:pt x="399628" y="117356"/>
                    </a:lnTo>
                    <a:lnTo>
                      <a:pt x="409455" y="105938"/>
                    </a:lnTo>
                    <a:lnTo>
                      <a:pt x="419917" y="94837"/>
                    </a:lnTo>
                    <a:lnTo>
                      <a:pt x="430695" y="84053"/>
                    </a:lnTo>
                    <a:lnTo>
                      <a:pt x="442108" y="73903"/>
                    </a:lnTo>
                    <a:lnTo>
                      <a:pt x="453838" y="64705"/>
                    </a:lnTo>
                    <a:lnTo>
                      <a:pt x="465885" y="55824"/>
                    </a:lnTo>
                    <a:lnTo>
                      <a:pt x="478565" y="47577"/>
                    </a:lnTo>
                    <a:lnTo>
                      <a:pt x="491563" y="39965"/>
                    </a:lnTo>
                    <a:lnTo>
                      <a:pt x="504878" y="32670"/>
                    </a:lnTo>
                    <a:lnTo>
                      <a:pt x="518510" y="26326"/>
                    </a:lnTo>
                    <a:lnTo>
                      <a:pt x="532776" y="20617"/>
                    </a:lnTo>
                    <a:lnTo>
                      <a:pt x="547042" y="15542"/>
                    </a:lnTo>
                    <a:lnTo>
                      <a:pt x="561308" y="11101"/>
                    </a:lnTo>
                    <a:lnTo>
                      <a:pt x="575890" y="7612"/>
                    </a:lnTo>
                    <a:lnTo>
                      <a:pt x="591107" y="4441"/>
                    </a:lnTo>
                    <a:lnTo>
                      <a:pt x="606324" y="2220"/>
                    </a:lnTo>
                    <a:lnTo>
                      <a:pt x="621541" y="952"/>
                    </a:lnTo>
                    <a:lnTo>
                      <a:pt x="629150" y="317"/>
                    </a:lnTo>
                    <a:lnTo>
                      <a:pt x="63739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1798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FD79D3-9430-BB44-AF7D-D6EE896B71E5}"/>
                </a:ext>
              </a:extLst>
            </p:cNvPr>
            <p:cNvSpPr txBox="1"/>
            <p:nvPr/>
          </p:nvSpPr>
          <p:spPr>
            <a:xfrm>
              <a:off x="756666" y="3312056"/>
              <a:ext cx="1728597" cy="417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Guest: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8AD9DC-2569-864F-BBE2-20E2438426ED}"/>
                </a:ext>
              </a:extLst>
            </p:cNvPr>
            <p:cNvSpPr txBox="1"/>
            <p:nvPr/>
          </p:nvSpPr>
          <p:spPr>
            <a:xfrm>
              <a:off x="756666" y="4191499"/>
              <a:ext cx="2071696" cy="417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Developer: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27708-D6CF-4841-95B2-4EF54A09AA43}"/>
                </a:ext>
              </a:extLst>
            </p:cNvPr>
            <p:cNvSpPr txBox="1"/>
            <p:nvPr/>
          </p:nvSpPr>
          <p:spPr>
            <a:xfrm>
              <a:off x="756666" y="5121940"/>
              <a:ext cx="1728597" cy="417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Admin</a:t>
              </a:r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istrator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8A5B9BF-1A64-F84A-BE05-2E09400A6862}"/>
                </a:ext>
              </a:extLst>
            </p:cNvPr>
            <p:cNvGrpSpPr/>
            <p:nvPr/>
          </p:nvGrpSpPr>
          <p:grpSpPr>
            <a:xfrm>
              <a:off x="2942238" y="4012706"/>
              <a:ext cx="729567" cy="713032"/>
              <a:chOff x="1713716" y="3773402"/>
              <a:chExt cx="808057" cy="746463"/>
            </a:xfrm>
          </p:grpSpPr>
          <p:sp>
            <p:nvSpPr>
              <p:cNvPr id="29" name="KSO_Shape">
                <a:extLst>
                  <a:ext uri="{FF2B5EF4-FFF2-40B4-BE49-F238E27FC236}">
                    <a16:creationId xmlns:a16="http://schemas.microsoft.com/office/drawing/2014/main" id="{5BD64B1E-3719-1445-98AF-B30CC8FBB4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13716" y="3773402"/>
                <a:ext cx="267483" cy="746463"/>
              </a:xfrm>
              <a:custGeom>
                <a:avLst/>
                <a:gdLst/>
                <a:ahLst/>
                <a:cxnLst/>
                <a:rect l="0" t="0" r="r" b="b"/>
                <a:pathLst>
                  <a:path w="1135063" h="3163887">
                    <a:moveTo>
                      <a:pt x="568325" y="1404937"/>
                    </a:moveTo>
                    <a:lnTo>
                      <a:pt x="570546" y="1405889"/>
                    </a:lnTo>
                    <a:lnTo>
                      <a:pt x="585456" y="1412237"/>
                    </a:lnTo>
                    <a:lnTo>
                      <a:pt x="600049" y="1418267"/>
                    </a:lnTo>
                    <a:lnTo>
                      <a:pt x="628917" y="1429376"/>
                    </a:lnTo>
                    <a:lnTo>
                      <a:pt x="645413" y="1435406"/>
                    </a:lnTo>
                    <a:lnTo>
                      <a:pt x="661592" y="1441119"/>
                    </a:lnTo>
                    <a:lnTo>
                      <a:pt x="677771" y="1446197"/>
                    </a:lnTo>
                    <a:lnTo>
                      <a:pt x="693315" y="1451276"/>
                    </a:lnTo>
                    <a:lnTo>
                      <a:pt x="708542" y="1455719"/>
                    </a:lnTo>
                    <a:lnTo>
                      <a:pt x="723770" y="1459528"/>
                    </a:lnTo>
                    <a:lnTo>
                      <a:pt x="738997" y="1463336"/>
                    </a:lnTo>
                    <a:lnTo>
                      <a:pt x="753590" y="1466510"/>
                    </a:lnTo>
                    <a:lnTo>
                      <a:pt x="767865" y="1469366"/>
                    </a:lnTo>
                    <a:lnTo>
                      <a:pt x="781823" y="1471906"/>
                    </a:lnTo>
                    <a:lnTo>
                      <a:pt x="796099" y="1474127"/>
                    </a:lnTo>
                    <a:lnTo>
                      <a:pt x="810057" y="1475714"/>
                    </a:lnTo>
                    <a:lnTo>
                      <a:pt x="823381" y="1477301"/>
                    </a:lnTo>
                    <a:lnTo>
                      <a:pt x="836705" y="1478571"/>
                    </a:lnTo>
                    <a:lnTo>
                      <a:pt x="850346" y="1479205"/>
                    </a:lnTo>
                    <a:lnTo>
                      <a:pt x="863352" y="1479523"/>
                    </a:lnTo>
                    <a:lnTo>
                      <a:pt x="873187" y="1479205"/>
                    </a:lnTo>
                    <a:lnTo>
                      <a:pt x="882704" y="1478888"/>
                    </a:lnTo>
                    <a:lnTo>
                      <a:pt x="892221" y="1478253"/>
                    </a:lnTo>
                    <a:lnTo>
                      <a:pt x="902055" y="1476984"/>
                    </a:lnTo>
                    <a:lnTo>
                      <a:pt x="911255" y="1476032"/>
                    </a:lnTo>
                    <a:lnTo>
                      <a:pt x="920454" y="1474762"/>
                    </a:lnTo>
                    <a:lnTo>
                      <a:pt x="929337" y="1473175"/>
                    </a:lnTo>
                    <a:lnTo>
                      <a:pt x="938219" y="1471271"/>
                    </a:lnTo>
                    <a:lnTo>
                      <a:pt x="946150" y="1469684"/>
                    </a:lnTo>
                    <a:lnTo>
                      <a:pt x="946150" y="1523322"/>
                    </a:lnTo>
                    <a:lnTo>
                      <a:pt x="946150" y="1782943"/>
                    </a:lnTo>
                    <a:lnTo>
                      <a:pt x="946150" y="2990912"/>
                    </a:lnTo>
                    <a:lnTo>
                      <a:pt x="945833" y="2999799"/>
                    </a:lnTo>
                    <a:lnTo>
                      <a:pt x="945199" y="3008686"/>
                    </a:lnTo>
                    <a:lnTo>
                      <a:pt x="944247" y="3017255"/>
                    </a:lnTo>
                    <a:lnTo>
                      <a:pt x="942661" y="3026142"/>
                    </a:lnTo>
                    <a:lnTo>
                      <a:pt x="940757" y="3034394"/>
                    </a:lnTo>
                    <a:lnTo>
                      <a:pt x="938537" y="3042329"/>
                    </a:lnTo>
                    <a:lnTo>
                      <a:pt x="935682" y="3050581"/>
                    </a:lnTo>
                    <a:lnTo>
                      <a:pt x="932826" y="3058198"/>
                    </a:lnTo>
                    <a:lnTo>
                      <a:pt x="929337" y="3065815"/>
                    </a:lnTo>
                    <a:lnTo>
                      <a:pt x="925530" y="3073432"/>
                    </a:lnTo>
                    <a:lnTo>
                      <a:pt x="921406" y="3080415"/>
                    </a:lnTo>
                    <a:lnTo>
                      <a:pt x="916965" y="3087715"/>
                    </a:lnTo>
                    <a:lnTo>
                      <a:pt x="912206" y="3094380"/>
                    </a:lnTo>
                    <a:lnTo>
                      <a:pt x="906813" y="3101045"/>
                    </a:lnTo>
                    <a:lnTo>
                      <a:pt x="901420" y="3107393"/>
                    </a:lnTo>
                    <a:lnTo>
                      <a:pt x="896027" y="3113106"/>
                    </a:lnTo>
                    <a:lnTo>
                      <a:pt x="889683" y="3118818"/>
                    </a:lnTo>
                    <a:lnTo>
                      <a:pt x="883338" y="3124214"/>
                    </a:lnTo>
                    <a:lnTo>
                      <a:pt x="876993" y="3129292"/>
                    </a:lnTo>
                    <a:lnTo>
                      <a:pt x="870014" y="3134053"/>
                    </a:lnTo>
                    <a:lnTo>
                      <a:pt x="863035" y="3139131"/>
                    </a:lnTo>
                    <a:lnTo>
                      <a:pt x="856056" y="3143257"/>
                    </a:lnTo>
                    <a:lnTo>
                      <a:pt x="848442" y="3147066"/>
                    </a:lnTo>
                    <a:lnTo>
                      <a:pt x="840829" y="3150240"/>
                    </a:lnTo>
                    <a:lnTo>
                      <a:pt x="832898" y="3153413"/>
                    </a:lnTo>
                    <a:lnTo>
                      <a:pt x="824967" y="3156270"/>
                    </a:lnTo>
                    <a:lnTo>
                      <a:pt x="816719" y="3158492"/>
                    </a:lnTo>
                    <a:lnTo>
                      <a:pt x="808471" y="3160396"/>
                    </a:lnTo>
                    <a:lnTo>
                      <a:pt x="799906" y="3161983"/>
                    </a:lnTo>
                    <a:lnTo>
                      <a:pt x="791340" y="3162935"/>
                    </a:lnTo>
                    <a:lnTo>
                      <a:pt x="782141" y="3163570"/>
                    </a:lnTo>
                    <a:lnTo>
                      <a:pt x="773575" y="3163887"/>
                    </a:lnTo>
                    <a:lnTo>
                      <a:pt x="764693" y="3163570"/>
                    </a:lnTo>
                    <a:lnTo>
                      <a:pt x="755810" y="3162935"/>
                    </a:lnTo>
                    <a:lnTo>
                      <a:pt x="747245" y="3161983"/>
                    </a:lnTo>
                    <a:lnTo>
                      <a:pt x="738680" y="3160396"/>
                    </a:lnTo>
                    <a:lnTo>
                      <a:pt x="730431" y="3158492"/>
                    </a:lnTo>
                    <a:lnTo>
                      <a:pt x="721866" y="3156270"/>
                    </a:lnTo>
                    <a:lnTo>
                      <a:pt x="713935" y="3153413"/>
                    </a:lnTo>
                    <a:lnTo>
                      <a:pt x="706322" y="3150240"/>
                    </a:lnTo>
                    <a:lnTo>
                      <a:pt x="698708" y="3147066"/>
                    </a:lnTo>
                    <a:lnTo>
                      <a:pt x="691095" y="3143257"/>
                    </a:lnTo>
                    <a:lnTo>
                      <a:pt x="684115" y="3139131"/>
                    </a:lnTo>
                    <a:lnTo>
                      <a:pt x="677136" y="3134053"/>
                    </a:lnTo>
                    <a:lnTo>
                      <a:pt x="669840" y="3129292"/>
                    </a:lnTo>
                    <a:lnTo>
                      <a:pt x="663495" y="3124214"/>
                    </a:lnTo>
                    <a:lnTo>
                      <a:pt x="657151" y="3118818"/>
                    </a:lnTo>
                    <a:lnTo>
                      <a:pt x="651440" y="3113106"/>
                    </a:lnTo>
                    <a:lnTo>
                      <a:pt x="645730" y="3107393"/>
                    </a:lnTo>
                    <a:lnTo>
                      <a:pt x="640337" y="3101045"/>
                    </a:lnTo>
                    <a:lnTo>
                      <a:pt x="635261" y="3094380"/>
                    </a:lnTo>
                    <a:lnTo>
                      <a:pt x="630186" y="3087715"/>
                    </a:lnTo>
                    <a:lnTo>
                      <a:pt x="625744" y="3080415"/>
                    </a:lnTo>
                    <a:lnTo>
                      <a:pt x="621620" y="3073432"/>
                    </a:lnTo>
                    <a:lnTo>
                      <a:pt x="617814" y="3065815"/>
                    </a:lnTo>
                    <a:lnTo>
                      <a:pt x="614007" y="3058198"/>
                    </a:lnTo>
                    <a:lnTo>
                      <a:pt x="611152" y="3050581"/>
                    </a:lnTo>
                    <a:lnTo>
                      <a:pt x="608297" y="3042329"/>
                    </a:lnTo>
                    <a:lnTo>
                      <a:pt x="606076" y="3034394"/>
                    </a:lnTo>
                    <a:lnTo>
                      <a:pt x="604173" y="3026142"/>
                    </a:lnTo>
                    <a:lnTo>
                      <a:pt x="602586" y="3017255"/>
                    </a:lnTo>
                    <a:lnTo>
                      <a:pt x="601635" y="3008686"/>
                    </a:lnTo>
                    <a:lnTo>
                      <a:pt x="601000" y="2999799"/>
                    </a:lnTo>
                    <a:lnTo>
                      <a:pt x="600683" y="2990912"/>
                    </a:lnTo>
                    <a:lnTo>
                      <a:pt x="600683" y="1891172"/>
                    </a:lnTo>
                    <a:lnTo>
                      <a:pt x="535967" y="1891172"/>
                    </a:lnTo>
                    <a:lnTo>
                      <a:pt x="535967" y="2990912"/>
                    </a:lnTo>
                    <a:lnTo>
                      <a:pt x="535650" y="2999799"/>
                    </a:lnTo>
                    <a:lnTo>
                      <a:pt x="535016" y="3008686"/>
                    </a:lnTo>
                    <a:lnTo>
                      <a:pt x="534064" y="3017255"/>
                    </a:lnTo>
                    <a:lnTo>
                      <a:pt x="532478" y="3026142"/>
                    </a:lnTo>
                    <a:lnTo>
                      <a:pt x="530574" y="3034394"/>
                    </a:lnTo>
                    <a:lnTo>
                      <a:pt x="528037" y="3042329"/>
                    </a:lnTo>
                    <a:lnTo>
                      <a:pt x="525499" y="3050581"/>
                    </a:lnTo>
                    <a:lnTo>
                      <a:pt x="522326" y="3058198"/>
                    </a:lnTo>
                    <a:lnTo>
                      <a:pt x="518837" y="3065815"/>
                    </a:lnTo>
                    <a:lnTo>
                      <a:pt x="515030" y="3073432"/>
                    </a:lnTo>
                    <a:lnTo>
                      <a:pt x="510906" y="3080415"/>
                    </a:lnTo>
                    <a:lnTo>
                      <a:pt x="506147" y="3087715"/>
                    </a:lnTo>
                    <a:lnTo>
                      <a:pt x="501389" y="3094380"/>
                    </a:lnTo>
                    <a:lnTo>
                      <a:pt x="496313" y="3101045"/>
                    </a:lnTo>
                    <a:lnTo>
                      <a:pt x="490920" y="3107393"/>
                    </a:lnTo>
                    <a:lnTo>
                      <a:pt x="485210" y="3113106"/>
                    </a:lnTo>
                    <a:lnTo>
                      <a:pt x="479183" y="3118818"/>
                    </a:lnTo>
                    <a:lnTo>
                      <a:pt x="473155" y="3124214"/>
                    </a:lnTo>
                    <a:lnTo>
                      <a:pt x="466493" y="3129292"/>
                    </a:lnTo>
                    <a:lnTo>
                      <a:pt x="459831" y="3134053"/>
                    </a:lnTo>
                    <a:lnTo>
                      <a:pt x="452852" y="3139131"/>
                    </a:lnTo>
                    <a:lnTo>
                      <a:pt x="445239" y="3143257"/>
                    </a:lnTo>
                    <a:lnTo>
                      <a:pt x="437942" y="3147066"/>
                    </a:lnTo>
                    <a:lnTo>
                      <a:pt x="430329" y="3150240"/>
                    </a:lnTo>
                    <a:lnTo>
                      <a:pt x="422398" y="3153413"/>
                    </a:lnTo>
                    <a:lnTo>
                      <a:pt x="414467" y="3156270"/>
                    </a:lnTo>
                    <a:lnTo>
                      <a:pt x="406536" y="3158492"/>
                    </a:lnTo>
                    <a:lnTo>
                      <a:pt x="397971" y="3160396"/>
                    </a:lnTo>
                    <a:lnTo>
                      <a:pt x="389406" y="3161983"/>
                    </a:lnTo>
                    <a:lnTo>
                      <a:pt x="380840" y="3162935"/>
                    </a:lnTo>
                    <a:lnTo>
                      <a:pt x="371958" y="3163570"/>
                    </a:lnTo>
                    <a:lnTo>
                      <a:pt x="363075" y="3163887"/>
                    </a:lnTo>
                    <a:lnTo>
                      <a:pt x="354193" y="3163570"/>
                    </a:lnTo>
                    <a:lnTo>
                      <a:pt x="345627" y="3162935"/>
                    </a:lnTo>
                    <a:lnTo>
                      <a:pt x="336745" y="3161983"/>
                    </a:lnTo>
                    <a:lnTo>
                      <a:pt x="328180" y="3160396"/>
                    </a:lnTo>
                    <a:lnTo>
                      <a:pt x="319931" y="3158492"/>
                    </a:lnTo>
                    <a:lnTo>
                      <a:pt x="311683" y="3156270"/>
                    </a:lnTo>
                    <a:lnTo>
                      <a:pt x="303753" y="3153413"/>
                    </a:lnTo>
                    <a:lnTo>
                      <a:pt x="295822" y="3150240"/>
                    </a:lnTo>
                    <a:lnTo>
                      <a:pt x="288208" y="3147066"/>
                    </a:lnTo>
                    <a:lnTo>
                      <a:pt x="280595" y="3143257"/>
                    </a:lnTo>
                    <a:lnTo>
                      <a:pt x="273298" y="3139131"/>
                    </a:lnTo>
                    <a:lnTo>
                      <a:pt x="266319" y="3134053"/>
                    </a:lnTo>
                    <a:lnTo>
                      <a:pt x="259657" y="3129292"/>
                    </a:lnTo>
                    <a:lnTo>
                      <a:pt x="253312" y="3124214"/>
                    </a:lnTo>
                    <a:lnTo>
                      <a:pt x="246968" y="3118818"/>
                    </a:lnTo>
                    <a:lnTo>
                      <a:pt x="240940" y="3113106"/>
                    </a:lnTo>
                    <a:lnTo>
                      <a:pt x="235230" y="3107393"/>
                    </a:lnTo>
                    <a:lnTo>
                      <a:pt x="229520" y="3101045"/>
                    </a:lnTo>
                    <a:lnTo>
                      <a:pt x="224444" y="3094380"/>
                    </a:lnTo>
                    <a:lnTo>
                      <a:pt x="219686" y="3087715"/>
                    </a:lnTo>
                    <a:lnTo>
                      <a:pt x="215244" y="3080415"/>
                    </a:lnTo>
                    <a:lnTo>
                      <a:pt x="211120" y="3073432"/>
                    </a:lnTo>
                    <a:lnTo>
                      <a:pt x="207314" y="3065815"/>
                    </a:lnTo>
                    <a:lnTo>
                      <a:pt x="203824" y="3058198"/>
                    </a:lnTo>
                    <a:lnTo>
                      <a:pt x="200652" y="3050581"/>
                    </a:lnTo>
                    <a:lnTo>
                      <a:pt x="198114" y="3042329"/>
                    </a:lnTo>
                    <a:lnTo>
                      <a:pt x="195893" y="3034394"/>
                    </a:lnTo>
                    <a:lnTo>
                      <a:pt x="193990" y="3026142"/>
                    </a:lnTo>
                    <a:lnTo>
                      <a:pt x="192404" y="3017255"/>
                    </a:lnTo>
                    <a:lnTo>
                      <a:pt x="191135" y="3008686"/>
                    </a:lnTo>
                    <a:lnTo>
                      <a:pt x="190500" y="2999799"/>
                    </a:lnTo>
                    <a:lnTo>
                      <a:pt x="190500" y="2990912"/>
                    </a:lnTo>
                    <a:lnTo>
                      <a:pt x="190500" y="1782943"/>
                    </a:lnTo>
                    <a:lnTo>
                      <a:pt x="190500" y="1523322"/>
                    </a:lnTo>
                    <a:lnTo>
                      <a:pt x="190500" y="1469684"/>
                    </a:lnTo>
                    <a:lnTo>
                      <a:pt x="198114" y="1471271"/>
                    </a:lnTo>
                    <a:lnTo>
                      <a:pt x="206996" y="1473175"/>
                    </a:lnTo>
                    <a:lnTo>
                      <a:pt x="216196" y="1474762"/>
                    </a:lnTo>
                    <a:lnTo>
                      <a:pt x="225396" y="1476032"/>
                    </a:lnTo>
                    <a:lnTo>
                      <a:pt x="234913" y="1476984"/>
                    </a:lnTo>
                    <a:lnTo>
                      <a:pt x="244113" y="1478253"/>
                    </a:lnTo>
                    <a:lnTo>
                      <a:pt x="253630" y="1478888"/>
                    </a:lnTo>
                    <a:lnTo>
                      <a:pt x="263147" y="1479205"/>
                    </a:lnTo>
                    <a:lnTo>
                      <a:pt x="272981" y="1479205"/>
                    </a:lnTo>
                    <a:lnTo>
                      <a:pt x="285988" y="1479205"/>
                    </a:lnTo>
                    <a:lnTo>
                      <a:pt x="299629" y="1478571"/>
                    </a:lnTo>
                    <a:lnTo>
                      <a:pt x="312952" y="1477301"/>
                    </a:lnTo>
                    <a:lnTo>
                      <a:pt x="326593" y="1475714"/>
                    </a:lnTo>
                    <a:lnTo>
                      <a:pt x="340234" y="1474127"/>
                    </a:lnTo>
                    <a:lnTo>
                      <a:pt x="354510" y="1471906"/>
                    </a:lnTo>
                    <a:lnTo>
                      <a:pt x="368468" y="1469366"/>
                    </a:lnTo>
                    <a:lnTo>
                      <a:pt x="383061" y="1466510"/>
                    </a:lnTo>
                    <a:lnTo>
                      <a:pt x="397971" y="1463336"/>
                    </a:lnTo>
                    <a:lnTo>
                      <a:pt x="412564" y="1459528"/>
                    </a:lnTo>
                    <a:lnTo>
                      <a:pt x="427791" y="1455402"/>
                    </a:lnTo>
                    <a:lnTo>
                      <a:pt x="443018" y="1450958"/>
                    </a:lnTo>
                    <a:lnTo>
                      <a:pt x="459197" y="1446197"/>
                    </a:lnTo>
                    <a:lnTo>
                      <a:pt x="475059" y="1441119"/>
                    </a:lnTo>
                    <a:lnTo>
                      <a:pt x="491238" y="1435406"/>
                    </a:lnTo>
                    <a:lnTo>
                      <a:pt x="508051" y="1429376"/>
                    </a:lnTo>
                    <a:lnTo>
                      <a:pt x="536285" y="1417950"/>
                    </a:lnTo>
                    <a:lnTo>
                      <a:pt x="550877" y="1412237"/>
                    </a:lnTo>
                    <a:lnTo>
                      <a:pt x="566105" y="1405889"/>
                    </a:lnTo>
                    <a:lnTo>
                      <a:pt x="568325" y="1404937"/>
                    </a:lnTo>
                    <a:close/>
                    <a:moveTo>
                      <a:pt x="243290" y="952500"/>
                    </a:moveTo>
                    <a:lnTo>
                      <a:pt x="250280" y="952500"/>
                    </a:lnTo>
                    <a:lnTo>
                      <a:pt x="257271" y="952817"/>
                    </a:lnTo>
                    <a:lnTo>
                      <a:pt x="264261" y="953452"/>
                    </a:lnTo>
                    <a:lnTo>
                      <a:pt x="271252" y="954720"/>
                    </a:lnTo>
                    <a:lnTo>
                      <a:pt x="278242" y="956623"/>
                    </a:lnTo>
                    <a:lnTo>
                      <a:pt x="285233" y="958525"/>
                    </a:lnTo>
                    <a:lnTo>
                      <a:pt x="292541" y="961379"/>
                    </a:lnTo>
                    <a:lnTo>
                      <a:pt x="299214" y="964550"/>
                    </a:lnTo>
                    <a:lnTo>
                      <a:pt x="304934" y="967404"/>
                    </a:lnTo>
                    <a:lnTo>
                      <a:pt x="310335" y="970893"/>
                    </a:lnTo>
                    <a:lnTo>
                      <a:pt x="341475" y="991505"/>
                    </a:lnTo>
                    <a:lnTo>
                      <a:pt x="371979" y="1010849"/>
                    </a:lnTo>
                    <a:lnTo>
                      <a:pt x="401848" y="1029558"/>
                    </a:lnTo>
                    <a:lnTo>
                      <a:pt x="430763" y="1047634"/>
                    </a:lnTo>
                    <a:lnTo>
                      <a:pt x="459361" y="1064441"/>
                    </a:lnTo>
                    <a:lnTo>
                      <a:pt x="486687" y="1080296"/>
                    </a:lnTo>
                    <a:lnTo>
                      <a:pt x="513061" y="1095518"/>
                    </a:lnTo>
                    <a:lnTo>
                      <a:pt x="538163" y="1109470"/>
                    </a:lnTo>
                    <a:lnTo>
                      <a:pt x="517192" y="1119935"/>
                    </a:lnTo>
                    <a:lnTo>
                      <a:pt x="496538" y="1129766"/>
                    </a:lnTo>
                    <a:lnTo>
                      <a:pt x="495267" y="1130400"/>
                    </a:lnTo>
                    <a:lnTo>
                      <a:pt x="474931" y="1139596"/>
                    </a:lnTo>
                    <a:lnTo>
                      <a:pt x="455230" y="1148792"/>
                    </a:lnTo>
                    <a:lnTo>
                      <a:pt x="436483" y="1156403"/>
                    </a:lnTo>
                    <a:lnTo>
                      <a:pt x="430763" y="1158623"/>
                    </a:lnTo>
                    <a:lnTo>
                      <a:pt x="415511" y="1164331"/>
                    </a:lnTo>
                    <a:lnTo>
                      <a:pt x="409792" y="1166551"/>
                    </a:lnTo>
                    <a:lnTo>
                      <a:pt x="388502" y="1173844"/>
                    </a:lnTo>
                    <a:lnTo>
                      <a:pt x="384371" y="1175430"/>
                    </a:lnTo>
                    <a:lnTo>
                      <a:pt x="366260" y="1181455"/>
                    </a:lnTo>
                    <a:lnTo>
                      <a:pt x="359905" y="1183675"/>
                    </a:lnTo>
                    <a:lnTo>
                      <a:pt x="341793" y="1189383"/>
                    </a:lnTo>
                    <a:lnTo>
                      <a:pt x="337344" y="1190968"/>
                    </a:lnTo>
                    <a:lnTo>
                      <a:pt x="315737" y="1197627"/>
                    </a:lnTo>
                    <a:lnTo>
                      <a:pt x="310971" y="1198896"/>
                    </a:lnTo>
                    <a:lnTo>
                      <a:pt x="294448" y="1204287"/>
                    </a:lnTo>
                    <a:lnTo>
                      <a:pt x="289046" y="1205872"/>
                    </a:lnTo>
                    <a:lnTo>
                      <a:pt x="270934" y="1210946"/>
                    </a:lnTo>
                    <a:lnTo>
                      <a:pt x="269981" y="1211263"/>
                    </a:lnTo>
                    <a:lnTo>
                      <a:pt x="223907" y="1181772"/>
                    </a:lnTo>
                    <a:lnTo>
                      <a:pt x="214374" y="1175430"/>
                    </a:lnTo>
                    <a:lnTo>
                      <a:pt x="189590" y="1159257"/>
                    </a:lnTo>
                    <a:lnTo>
                      <a:pt x="186412" y="1157354"/>
                    </a:lnTo>
                    <a:lnTo>
                      <a:pt x="181646" y="1153866"/>
                    </a:lnTo>
                    <a:lnTo>
                      <a:pt x="177197" y="1150378"/>
                    </a:lnTo>
                    <a:lnTo>
                      <a:pt x="172749" y="1146890"/>
                    </a:lnTo>
                    <a:lnTo>
                      <a:pt x="168618" y="1142767"/>
                    </a:lnTo>
                    <a:lnTo>
                      <a:pt x="164805" y="1138645"/>
                    </a:lnTo>
                    <a:lnTo>
                      <a:pt x="161310" y="1134522"/>
                    </a:lnTo>
                    <a:lnTo>
                      <a:pt x="157815" y="1130083"/>
                    </a:lnTo>
                    <a:lnTo>
                      <a:pt x="154955" y="1125643"/>
                    </a:lnTo>
                    <a:lnTo>
                      <a:pt x="152095" y="1121204"/>
                    </a:lnTo>
                    <a:lnTo>
                      <a:pt x="149235" y="1116447"/>
                    </a:lnTo>
                    <a:lnTo>
                      <a:pt x="147011" y="1111690"/>
                    </a:lnTo>
                    <a:lnTo>
                      <a:pt x="144787" y="1106616"/>
                    </a:lnTo>
                    <a:lnTo>
                      <a:pt x="142880" y="1101860"/>
                    </a:lnTo>
                    <a:lnTo>
                      <a:pt x="141292" y="1096786"/>
                    </a:lnTo>
                    <a:lnTo>
                      <a:pt x="139703" y="1091712"/>
                    </a:lnTo>
                    <a:lnTo>
                      <a:pt x="138750" y="1086004"/>
                    </a:lnTo>
                    <a:lnTo>
                      <a:pt x="137796" y="1080930"/>
                    </a:lnTo>
                    <a:lnTo>
                      <a:pt x="136843" y="1075540"/>
                    </a:lnTo>
                    <a:lnTo>
                      <a:pt x="136525" y="1070149"/>
                    </a:lnTo>
                    <a:lnTo>
                      <a:pt x="136525" y="1064758"/>
                    </a:lnTo>
                    <a:lnTo>
                      <a:pt x="136525" y="1059367"/>
                    </a:lnTo>
                    <a:lnTo>
                      <a:pt x="136843" y="1053976"/>
                    </a:lnTo>
                    <a:lnTo>
                      <a:pt x="137479" y="1048902"/>
                    </a:lnTo>
                    <a:lnTo>
                      <a:pt x="138432" y="1043511"/>
                    </a:lnTo>
                    <a:lnTo>
                      <a:pt x="139385" y="1038120"/>
                    </a:lnTo>
                    <a:lnTo>
                      <a:pt x="140974" y="1032412"/>
                    </a:lnTo>
                    <a:lnTo>
                      <a:pt x="142563" y="1027339"/>
                    </a:lnTo>
                    <a:lnTo>
                      <a:pt x="144469" y="1022265"/>
                    </a:lnTo>
                    <a:lnTo>
                      <a:pt x="146693" y="1017191"/>
                    </a:lnTo>
                    <a:lnTo>
                      <a:pt x="149235" y="1012117"/>
                    </a:lnTo>
                    <a:lnTo>
                      <a:pt x="152095" y="1007043"/>
                    </a:lnTo>
                    <a:lnTo>
                      <a:pt x="154955" y="1002287"/>
                    </a:lnTo>
                    <a:lnTo>
                      <a:pt x="158450" y="997213"/>
                    </a:lnTo>
                    <a:lnTo>
                      <a:pt x="162263" y="992456"/>
                    </a:lnTo>
                    <a:lnTo>
                      <a:pt x="166394" y="988017"/>
                    </a:lnTo>
                    <a:lnTo>
                      <a:pt x="170525" y="983894"/>
                    </a:lnTo>
                    <a:lnTo>
                      <a:pt x="174973" y="979772"/>
                    </a:lnTo>
                    <a:lnTo>
                      <a:pt x="179739" y="975649"/>
                    </a:lnTo>
                    <a:lnTo>
                      <a:pt x="184506" y="972161"/>
                    </a:lnTo>
                    <a:lnTo>
                      <a:pt x="189590" y="968990"/>
                    </a:lnTo>
                    <a:lnTo>
                      <a:pt x="195627" y="965502"/>
                    </a:lnTo>
                    <a:lnTo>
                      <a:pt x="201982" y="962331"/>
                    </a:lnTo>
                    <a:lnTo>
                      <a:pt x="208337" y="959794"/>
                    </a:lnTo>
                    <a:lnTo>
                      <a:pt x="215010" y="957574"/>
                    </a:lnTo>
                    <a:lnTo>
                      <a:pt x="222000" y="955671"/>
                    </a:lnTo>
                    <a:lnTo>
                      <a:pt x="228991" y="954086"/>
                    </a:lnTo>
                    <a:lnTo>
                      <a:pt x="235981" y="953134"/>
                    </a:lnTo>
                    <a:lnTo>
                      <a:pt x="243290" y="952500"/>
                    </a:lnTo>
                    <a:close/>
                    <a:moveTo>
                      <a:pt x="297415" y="717550"/>
                    </a:moveTo>
                    <a:lnTo>
                      <a:pt x="837966" y="717550"/>
                    </a:lnTo>
                    <a:lnTo>
                      <a:pt x="843362" y="717868"/>
                    </a:lnTo>
                    <a:lnTo>
                      <a:pt x="848758" y="718186"/>
                    </a:lnTo>
                    <a:lnTo>
                      <a:pt x="854154" y="718821"/>
                    </a:lnTo>
                    <a:lnTo>
                      <a:pt x="859233" y="719774"/>
                    </a:lnTo>
                    <a:lnTo>
                      <a:pt x="864629" y="721044"/>
                    </a:lnTo>
                    <a:lnTo>
                      <a:pt x="869707" y="722632"/>
                    </a:lnTo>
                    <a:lnTo>
                      <a:pt x="874468" y="724221"/>
                    </a:lnTo>
                    <a:lnTo>
                      <a:pt x="879547" y="726126"/>
                    </a:lnTo>
                    <a:lnTo>
                      <a:pt x="884943" y="727715"/>
                    </a:lnTo>
                    <a:lnTo>
                      <a:pt x="890656" y="729620"/>
                    </a:lnTo>
                    <a:lnTo>
                      <a:pt x="901131" y="733432"/>
                    </a:lnTo>
                    <a:lnTo>
                      <a:pt x="910971" y="737879"/>
                    </a:lnTo>
                    <a:lnTo>
                      <a:pt x="920176" y="742326"/>
                    </a:lnTo>
                    <a:lnTo>
                      <a:pt x="928111" y="747091"/>
                    </a:lnTo>
                    <a:lnTo>
                      <a:pt x="935729" y="751855"/>
                    </a:lnTo>
                    <a:lnTo>
                      <a:pt x="943347" y="756937"/>
                    </a:lnTo>
                    <a:lnTo>
                      <a:pt x="950647" y="762337"/>
                    </a:lnTo>
                    <a:lnTo>
                      <a:pt x="957313" y="767737"/>
                    </a:lnTo>
                    <a:lnTo>
                      <a:pt x="963661" y="773454"/>
                    </a:lnTo>
                    <a:lnTo>
                      <a:pt x="970009" y="778854"/>
                    </a:lnTo>
                    <a:lnTo>
                      <a:pt x="976040" y="784572"/>
                    </a:lnTo>
                    <a:lnTo>
                      <a:pt x="987467" y="796642"/>
                    </a:lnTo>
                    <a:lnTo>
                      <a:pt x="998576" y="809030"/>
                    </a:lnTo>
                    <a:lnTo>
                      <a:pt x="1009368" y="822053"/>
                    </a:lnTo>
                    <a:lnTo>
                      <a:pt x="1019525" y="835394"/>
                    </a:lnTo>
                    <a:lnTo>
                      <a:pt x="1029048" y="849370"/>
                    </a:lnTo>
                    <a:lnTo>
                      <a:pt x="1038253" y="863346"/>
                    </a:lnTo>
                    <a:lnTo>
                      <a:pt x="1047458" y="878592"/>
                    </a:lnTo>
                    <a:lnTo>
                      <a:pt x="1056028" y="893521"/>
                    </a:lnTo>
                    <a:lnTo>
                      <a:pt x="1062693" y="905592"/>
                    </a:lnTo>
                    <a:lnTo>
                      <a:pt x="1069042" y="917980"/>
                    </a:lnTo>
                    <a:lnTo>
                      <a:pt x="1075072" y="930685"/>
                    </a:lnTo>
                    <a:lnTo>
                      <a:pt x="1080786" y="943391"/>
                    </a:lnTo>
                    <a:lnTo>
                      <a:pt x="1086499" y="956414"/>
                    </a:lnTo>
                    <a:lnTo>
                      <a:pt x="1091895" y="969437"/>
                    </a:lnTo>
                    <a:lnTo>
                      <a:pt x="1096974" y="983095"/>
                    </a:lnTo>
                    <a:lnTo>
                      <a:pt x="1102052" y="996436"/>
                    </a:lnTo>
                    <a:lnTo>
                      <a:pt x="1105544" y="1006918"/>
                    </a:lnTo>
                    <a:lnTo>
                      <a:pt x="1109035" y="1017400"/>
                    </a:lnTo>
                    <a:lnTo>
                      <a:pt x="1112210" y="1028200"/>
                    </a:lnTo>
                    <a:lnTo>
                      <a:pt x="1115701" y="1039317"/>
                    </a:lnTo>
                    <a:lnTo>
                      <a:pt x="1118558" y="1050117"/>
                    </a:lnTo>
                    <a:lnTo>
                      <a:pt x="1121097" y="1060916"/>
                    </a:lnTo>
                    <a:lnTo>
                      <a:pt x="1123636" y="1072034"/>
                    </a:lnTo>
                    <a:lnTo>
                      <a:pt x="1125858" y="1083151"/>
                    </a:lnTo>
                    <a:lnTo>
                      <a:pt x="1127763" y="1094586"/>
                    </a:lnTo>
                    <a:lnTo>
                      <a:pt x="1129667" y="1105703"/>
                    </a:lnTo>
                    <a:lnTo>
                      <a:pt x="1131254" y="1116821"/>
                    </a:lnTo>
                    <a:lnTo>
                      <a:pt x="1132524" y="1128256"/>
                    </a:lnTo>
                    <a:lnTo>
                      <a:pt x="1133476" y="1139690"/>
                    </a:lnTo>
                    <a:lnTo>
                      <a:pt x="1134428" y="1151443"/>
                    </a:lnTo>
                    <a:lnTo>
                      <a:pt x="1134746" y="1162878"/>
                    </a:lnTo>
                    <a:lnTo>
                      <a:pt x="1135063" y="1174313"/>
                    </a:lnTo>
                    <a:lnTo>
                      <a:pt x="1135063" y="1183207"/>
                    </a:lnTo>
                    <a:lnTo>
                      <a:pt x="1134746" y="1191783"/>
                    </a:lnTo>
                    <a:lnTo>
                      <a:pt x="1134111" y="1200995"/>
                    </a:lnTo>
                    <a:lnTo>
                      <a:pt x="1133476" y="1209888"/>
                    </a:lnTo>
                    <a:lnTo>
                      <a:pt x="1132524" y="1218782"/>
                    </a:lnTo>
                    <a:lnTo>
                      <a:pt x="1131254" y="1227994"/>
                    </a:lnTo>
                    <a:lnTo>
                      <a:pt x="1129985" y="1236888"/>
                    </a:lnTo>
                    <a:lnTo>
                      <a:pt x="1128080" y="1245781"/>
                    </a:lnTo>
                    <a:lnTo>
                      <a:pt x="1126176" y="1254675"/>
                    </a:lnTo>
                    <a:lnTo>
                      <a:pt x="1123954" y="1264204"/>
                    </a:lnTo>
                    <a:lnTo>
                      <a:pt x="1121097" y="1273098"/>
                    </a:lnTo>
                    <a:lnTo>
                      <a:pt x="1118240" y="1281992"/>
                    </a:lnTo>
                    <a:lnTo>
                      <a:pt x="1115066" y="1291204"/>
                    </a:lnTo>
                    <a:lnTo>
                      <a:pt x="1111257" y="1300097"/>
                    </a:lnTo>
                    <a:lnTo>
                      <a:pt x="1107131" y="1308991"/>
                    </a:lnTo>
                    <a:lnTo>
                      <a:pt x="1102687" y="1318203"/>
                    </a:lnTo>
                    <a:lnTo>
                      <a:pt x="1098243" y="1326779"/>
                    </a:lnTo>
                    <a:lnTo>
                      <a:pt x="1092847" y="1335673"/>
                    </a:lnTo>
                    <a:lnTo>
                      <a:pt x="1087451" y="1343931"/>
                    </a:lnTo>
                    <a:lnTo>
                      <a:pt x="1081421" y="1352508"/>
                    </a:lnTo>
                    <a:lnTo>
                      <a:pt x="1074755" y="1360449"/>
                    </a:lnTo>
                    <a:lnTo>
                      <a:pt x="1068089" y="1368707"/>
                    </a:lnTo>
                    <a:lnTo>
                      <a:pt x="1060789" y="1376330"/>
                    </a:lnTo>
                    <a:lnTo>
                      <a:pt x="1052854" y="1383636"/>
                    </a:lnTo>
                    <a:lnTo>
                      <a:pt x="1044918" y="1390942"/>
                    </a:lnTo>
                    <a:lnTo>
                      <a:pt x="1036348" y="1397612"/>
                    </a:lnTo>
                    <a:lnTo>
                      <a:pt x="1027778" y="1403965"/>
                    </a:lnTo>
                    <a:lnTo>
                      <a:pt x="1018891" y="1410000"/>
                    </a:lnTo>
                    <a:lnTo>
                      <a:pt x="1009368" y="1415400"/>
                    </a:lnTo>
                    <a:lnTo>
                      <a:pt x="999529" y="1420800"/>
                    </a:lnTo>
                    <a:lnTo>
                      <a:pt x="989689" y="1425882"/>
                    </a:lnTo>
                    <a:lnTo>
                      <a:pt x="979532" y="1430011"/>
                    </a:lnTo>
                    <a:lnTo>
                      <a:pt x="971279" y="1433188"/>
                    </a:lnTo>
                    <a:lnTo>
                      <a:pt x="963026" y="1436046"/>
                    </a:lnTo>
                    <a:lnTo>
                      <a:pt x="954456" y="1438587"/>
                    </a:lnTo>
                    <a:lnTo>
                      <a:pt x="945569" y="1440811"/>
                    </a:lnTo>
                    <a:lnTo>
                      <a:pt x="936364" y="1443034"/>
                    </a:lnTo>
                    <a:lnTo>
                      <a:pt x="926841" y="1444940"/>
                    </a:lnTo>
                    <a:lnTo>
                      <a:pt x="911288" y="1447481"/>
                    </a:lnTo>
                    <a:lnTo>
                      <a:pt x="895418" y="1449387"/>
                    </a:lnTo>
                    <a:lnTo>
                      <a:pt x="879230" y="1450658"/>
                    </a:lnTo>
                    <a:lnTo>
                      <a:pt x="862724" y="1450975"/>
                    </a:lnTo>
                    <a:lnTo>
                      <a:pt x="850663" y="1450658"/>
                    </a:lnTo>
                    <a:lnTo>
                      <a:pt x="838284" y="1450022"/>
                    </a:lnTo>
                    <a:lnTo>
                      <a:pt x="825587" y="1449069"/>
                    </a:lnTo>
                    <a:lnTo>
                      <a:pt x="812891" y="1447799"/>
                    </a:lnTo>
                    <a:lnTo>
                      <a:pt x="800194" y="1446211"/>
                    </a:lnTo>
                    <a:lnTo>
                      <a:pt x="787180" y="1444305"/>
                    </a:lnTo>
                    <a:lnTo>
                      <a:pt x="773532" y="1442081"/>
                    </a:lnTo>
                    <a:lnTo>
                      <a:pt x="760518" y="1439540"/>
                    </a:lnTo>
                    <a:lnTo>
                      <a:pt x="746869" y="1436364"/>
                    </a:lnTo>
                    <a:lnTo>
                      <a:pt x="733220" y="1433188"/>
                    </a:lnTo>
                    <a:lnTo>
                      <a:pt x="718937" y="1429376"/>
                    </a:lnTo>
                    <a:lnTo>
                      <a:pt x="704971" y="1425564"/>
                    </a:lnTo>
                    <a:lnTo>
                      <a:pt x="690687" y="1420800"/>
                    </a:lnTo>
                    <a:lnTo>
                      <a:pt x="676086" y="1416035"/>
                    </a:lnTo>
                    <a:lnTo>
                      <a:pt x="661168" y="1411271"/>
                    </a:lnTo>
                    <a:lnTo>
                      <a:pt x="645932" y="1405871"/>
                    </a:lnTo>
                    <a:lnTo>
                      <a:pt x="624666" y="1397612"/>
                    </a:lnTo>
                    <a:lnTo>
                      <a:pt x="602447" y="1389036"/>
                    </a:lnTo>
                    <a:lnTo>
                      <a:pt x="621809" y="1380142"/>
                    </a:lnTo>
                    <a:lnTo>
                      <a:pt x="641171" y="1370613"/>
                    </a:lnTo>
                    <a:lnTo>
                      <a:pt x="660533" y="1360766"/>
                    </a:lnTo>
                    <a:lnTo>
                      <a:pt x="680848" y="1350284"/>
                    </a:lnTo>
                    <a:lnTo>
                      <a:pt x="701162" y="1339802"/>
                    </a:lnTo>
                    <a:lnTo>
                      <a:pt x="721476" y="1328685"/>
                    </a:lnTo>
                    <a:lnTo>
                      <a:pt x="742743" y="1317250"/>
                    </a:lnTo>
                    <a:lnTo>
                      <a:pt x="763692" y="1304862"/>
                    </a:lnTo>
                    <a:lnTo>
                      <a:pt x="785593" y="1292474"/>
                    </a:lnTo>
                    <a:lnTo>
                      <a:pt x="807177" y="1279769"/>
                    </a:lnTo>
                    <a:lnTo>
                      <a:pt x="829396" y="1266428"/>
                    </a:lnTo>
                    <a:lnTo>
                      <a:pt x="851932" y="1252452"/>
                    </a:lnTo>
                    <a:lnTo>
                      <a:pt x="874786" y="1238158"/>
                    </a:lnTo>
                    <a:lnTo>
                      <a:pt x="898274" y="1223547"/>
                    </a:lnTo>
                    <a:lnTo>
                      <a:pt x="921763" y="1208618"/>
                    </a:lnTo>
                    <a:lnTo>
                      <a:pt x="945569" y="1192736"/>
                    </a:lnTo>
                    <a:lnTo>
                      <a:pt x="964296" y="1180666"/>
                    </a:lnTo>
                    <a:lnTo>
                      <a:pt x="971279" y="1175584"/>
                    </a:lnTo>
                    <a:lnTo>
                      <a:pt x="977945" y="1170501"/>
                    </a:lnTo>
                    <a:lnTo>
                      <a:pt x="983975" y="1164784"/>
                    </a:lnTo>
                    <a:lnTo>
                      <a:pt x="989689" y="1158749"/>
                    </a:lnTo>
                    <a:lnTo>
                      <a:pt x="995085" y="1152714"/>
                    </a:lnTo>
                    <a:lnTo>
                      <a:pt x="999846" y="1146361"/>
                    </a:lnTo>
                    <a:lnTo>
                      <a:pt x="1004925" y="1139373"/>
                    </a:lnTo>
                    <a:lnTo>
                      <a:pt x="1009051" y="1132385"/>
                    </a:lnTo>
                    <a:lnTo>
                      <a:pt x="1012542" y="1125079"/>
                    </a:lnTo>
                    <a:lnTo>
                      <a:pt x="1015717" y="1117773"/>
                    </a:lnTo>
                    <a:lnTo>
                      <a:pt x="1018573" y="1110468"/>
                    </a:lnTo>
                    <a:lnTo>
                      <a:pt x="1021113" y="1102845"/>
                    </a:lnTo>
                    <a:lnTo>
                      <a:pt x="1023017" y="1095221"/>
                    </a:lnTo>
                    <a:lnTo>
                      <a:pt x="1024604" y="1086963"/>
                    </a:lnTo>
                    <a:lnTo>
                      <a:pt x="1025556" y="1079022"/>
                    </a:lnTo>
                    <a:lnTo>
                      <a:pt x="1026191" y="1071081"/>
                    </a:lnTo>
                    <a:lnTo>
                      <a:pt x="1026509" y="1065681"/>
                    </a:lnTo>
                    <a:lnTo>
                      <a:pt x="1026509" y="1060281"/>
                    </a:lnTo>
                    <a:lnTo>
                      <a:pt x="1026191" y="1054881"/>
                    </a:lnTo>
                    <a:lnTo>
                      <a:pt x="1025874" y="1049481"/>
                    </a:lnTo>
                    <a:lnTo>
                      <a:pt x="1025239" y="1044082"/>
                    </a:lnTo>
                    <a:lnTo>
                      <a:pt x="1024287" y="1038682"/>
                    </a:lnTo>
                    <a:lnTo>
                      <a:pt x="1023017" y="1032964"/>
                    </a:lnTo>
                    <a:lnTo>
                      <a:pt x="1021747" y="1027564"/>
                    </a:lnTo>
                    <a:lnTo>
                      <a:pt x="1020478" y="1022482"/>
                    </a:lnTo>
                    <a:lnTo>
                      <a:pt x="1018573" y="1017082"/>
                    </a:lnTo>
                    <a:lnTo>
                      <a:pt x="1016669" y="1012000"/>
                    </a:lnTo>
                    <a:lnTo>
                      <a:pt x="1014447" y="1006600"/>
                    </a:lnTo>
                    <a:lnTo>
                      <a:pt x="1011908" y="1001518"/>
                    </a:lnTo>
                    <a:lnTo>
                      <a:pt x="1009368" y="996436"/>
                    </a:lnTo>
                    <a:lnTo>
                      <a:pt x="1006512" y="991671"/>
                    </a:lnTo>
                    <a:lnTo>
                      <a:pt x="1003338" y="986589"/>
                    </a:lnTo>
                    <a:lnTo>
                      <a:pt x="997307" y="978648"/>
                    </a:lnTo>
                    <a:lnTo>
                      <a:pt x="991276" y="971025"/>
                    </a:lnTo>
                    <a:lnTo>
                      <a:pt x="984610" y="964355"/>
                    </a:lnTo>
                    <a:lnTo>
                      <a:pt x="977627" y="957684"/>
                    </a:lnTo>
                    <a:lnTo>
                      <a:pt x="970327" y="951967"/>
                    </a:lnTo>
                    <a:lnTo>
                      <a:pt x="962391" y="946567"/>
                    </a:lnTo>
                    <a:lnTo>
                      <a:pt x="954456" y="941802"/>
                    </a:lnTo>
                    <a:lnTo>
                      <a:pt x="945569" y="937673"/>
                    </a:lnTo>
                    <a:lnTo>
                      <a:pt x="938586" y="934497"/>
                    </a:lnTo>
                    <a:lnTo>
                      <a:pt x="931603" y="931956"/>
                    </a:lnTo>
                    <a:lnTo>
                      <a:pt x="924619" y="929732"/>
                    </a:lnTo>
                    <a:lnTo>
                      <a:pt x="917319" y="927826"/>
                    </a:lnTo>
                    <a:lnTo>
                      <a:pt x="909701" y="926238"/>
                    </a:lnTo>
                    <a:lnTo>
                      <a:pt x="902083" y="925285"/>
                    </a:lnTo>
                    <a:lnTo>
                      <a:pt x="894465" y="924650"/>
                    </a:lnTo>
                    <a:lnTo>
                      <a:pt x="886530" y="924332"/>
                    </a:lnTo>
                    <a:lnTo>
                      <a:pt x="877643" y="924650"/>
                    </a:lnTo>
                    <a:lnTo>
                      <a:pt x="868438" y="925603"/>
                    </a:lnTo>
                    <a:lnTo>
                      <a:pt x="859550" y="926873"/>
                    </a:lnTo>
                    <a:lnTo>
                      <a:pt x="850980" y="929097"/>
                    </a:lnTo>
                    <a:lnTo>
                      <a:pt x="842410" y="931638"/>
                    </a:lnTo>
                    <a:lnTo>
                      <a:pt x="833522" y="935132"/>
                    </a:lnTo>
                    <a:lnTo>
                      <a:pt x="825270" y="938626"/>
                    </a:lnTo>
                    <a:lnTo>
                      <a:pt x="817334" y="943073"/>
                    </a:lnTo>
                    <a:lnTo>
                      <a:pt x="813208" y="945296"/>
                    </a:lnTo>
                    <a:lnTo>
                      <a:pt x="809399" y="947520"/>
                    </a:lnTo>
                    <a:lnTo>
                      <a:pt x="776706" y="968802"/>
                    </a:lnTo>
                    <a:lnTo>
                      <a:pt x="744965" y="989766"/>
                    </a:lnTo>
                    <a:lnTo>
                      <a:pt x="713541" y="1009141"/>
                    </a:lnTo>
                    <a:lnTo>
                      <a:pt x="683069" y="1027882"/>
                    </a:lnTo>
                    <a:lnTo>
                      <a:pt x="653233" y="1045987"/>
                    </a:lnTo>
                    <a:lnTo>
                      <a:pt x="624031" y="1062505"/>
                    </a:lnTo>
                    <a:lnTo>
                      <a:pt x="595781" y="1078386"/>
                    </a:lnTo>
                    <a:lnTo>
                      <a:pt x="568167" y="1093633"/>
                    </a:lnTo>
                    <a:lnTo>
                      <a:pt x="540552" y="1078386"/>
                    </a:lnTo>
                    <a:lnTo>
                      <a:pt x="512302" y="1062505"/>
                    </a:lnTo>
                    <a:lnTo>
                      <a:pt x="482465" y="1045670"/>
                    </a:lnTo>
                    <a:lnTo>
                      <a:pt x="452311" y="1027564"/>
                    </a:lnTo>
                    <a:lnTo>
                      <a:pt x="421205" y="1008824"/>
                    </a:lnTo>
                    <a:lnTo>
                      <a:pt x="389781" y="989130"/>
                    </a:lnTo>
                    <a:lnTo>
                      <a:pt x="358040" y="968484"/>
                    </a:lnTo>
                    <a:lnTo>
                      <a:pt x="325664" y="947520"/>
                    </a:lnTo>
                    <a:lnTo>
                      <a:pt x="321538" y="945296"/>
                    </a:lnTo>
                    <a:lnTo>
                      <a:pt x="317412" y="943073"/>
                    </a:lnTo>
                    <a:lnTo>
                      <a:pt x="309476" y="938626"/>
                    </a:lnTo>
                    <a:lnTo>
                      <a:pt x="301224" y="934814"/>
                    </a:lnTo>
                    <a:lnTo>
                      <a:pt x="292971" y="931638"/>
                    </a:lnTo>
                    <a:lnTo>
                      <a:pt x="284083" y="929097"/>
                    </a:lnTo>
                    <a:lnTo>
                      <a:pt x="275196" y="926873"/>
                    </a:lnTo>
                    <a:lnTo>
                      <a:pt x="266308" y="925603"/>
                    </a:lnTo>
                    <a:lnTo>
                      <a:pt x="257421" y="924650"/>
                    </a:lnTo>
                    <a:lnTo>
                      <a:pt x="248216" y="924332"/>
                    </a:lnTo>
                    <a:lnTo>
                      <a:pt x="240598" y="924332"/>
                    </a:lnTo>
                    <a:lnTo>
                      <a:pt x="232980" y="925285"/>
                    </a:lnTo>
                    <a:lnTo>
                      <a:pt x="225045" y="926238"/>
                    </a:lnTo>
                    <a:lnTo>
                      <a:pt x="217744" y="927826"/>
                    </a:lnTo>
                    <a:lnTo>
                      <a:pt x="210444" y="929732"/>
                    </a:lnTo>
                    <a:lnTo>
                      <a:pt x="203144" y="931956"/>
                    </a:lnTo>
                    <a:lnTo>
                      <a:pt x="196160" y="934497"/>
                    </a:lnTo>
                    <a:lnTo>
                      <a:pt x="189495" y="937355"/>
                    </a:lnTo>
                    <a:lnTo>
                      <a:pt x="180925" y="941802"/>
                    </a:lnTo>
                    <a:lnTo>
                      <a:pt x="172355" y="946567"/>
                    </a:lnTo>
                    <a:lnTo>
                      <a:pt x="164737" y="951967"/>
                    </a:lnTo>
                    <a:lnTo>
                      <a:pt x="157119" y="957684"/>
                    </a:lnTo>
                    <a:lnTo>
                      <a:pt x="150136" y="964355"/>
                    </a:lnTo>
                    <a:lnTo>
                      <a:pt x="143470" y="971025"/>
                    </a:lnTo>
                    <a:lnTo>
                      <a:pt x="137439" y="978648"/>
                    </a:lnTo>
                    <a:lnTo>
                      <a:pt x="131726" y="986589"/>
                    </a:lnTo>
                    <a:lnTo>
                      <a:pt x="127917" y="992624"/>
                    </a:lnTo>
                    <a:lnTo>
                      <a:pt x="124425" y="998977"/>
                    </a:lnTo>
                    <a:lnTo>
                      <a:pt x="121569" y="1005330"/>
                    </a:lnTo>
                    <a:lnTo>
                      <a:pt x="118395" y="1011683"/>
                    </a:lnTo>
                    <a:lnTo>
                      <a:pt x="115855" y="1018035"/>
                    </a:lnTo>
                    <a:lnTo>
                      <a:pt x="113951" y="1024706"/>
                    </a:lnTo>
                    <a:lnTo>
                      <a:pt x="112046" y="1031058"/>
                    </a:lnTo>
                    <a:lnTo>
                      <a:pt x="110777" y="1038046"/>
                    </a:lnTo>
                    <a:lnTo>
                      <a:pt x="109507" y="1044717"/>
                    </a:lnTo>
                    <a:lnTo>
                      <a:pt x="108872" y="1051387"/>
                    </a:lnTo>
                    <a:lnTo>
                      <a:pt x="108555" y="1058375"/>
                    </a:lnTo>
                    <a:lnTo>
                      <a:pt x="108238" y="1065046"/>
                    </a:lnTo>
                    <a:lnTo>
                      <a:pt x="108555" y="1071716"/>
                    </a:lnTo>
                    <a:lnTo>
                      <a:pt x="109190" y="1078386"/>
                    </a:lnTo>
                    <a:lnTo>
                      <a:pt x="109825" y="1085057"/>
                    </a:lnTo>
                    <a:lnTo>
                      <a:pt x="111094" y="1091727"/>
                    </a:lnTo>
                    <a:lnTo>
                      <a:pt x="112364" y="1098398"/>
                    </a:lnTo>
                    <a:lnTo>
                      <a:pt x="114268" y="1104750"/>
                    </a:lnTo>
                    <a:lnTo>
                      <a:pt x="116490" y="1111103"/>
                    </a:lnTo>
                    <a:lnTo>
                      <a:pt x="118712" y="1117456"/>
                    </a:lnTo>
                    <a:lnTo>
                      <a:pt x="121886" y="1123491"/>
                    </a:lnTo>
                    <a:lnTo>
                      <a:pt x="124743" y="1129526"/>
                    </a:lnTo>
                    <a:lnTo>
                      <a:pt x="127917" y="1135561"/>
                    </a:lnTo>
                    <a:lnTo>
                      <a:pt x="131726" y="1141279"/>
                    </a:lnTo>
                    <a:lnTo>
                      <a:pt x="135535" y="1146996"/>
                    </a:lnTo>
                    <a:lnTo>
                      <a:pt x="139661" y="1152396"/>
                    </a:lnTo>
                    <a:lnTo>
                      <a:pt x="144105" y="1157796"/>
                    </a:lnTo>
                    <a:lnTo>
                      <a:pt x="148866" y="1162878"/>
                    </a:lnTo>
                    <a:lnTo>
                      <a:pt x="153945" y="1167643"/>
                    </a:lnTo>
                    <a:lnTo>
                      <a:pt x="159341" y="1172090"/>
                    </a:lnTo>
                    <a:lnTo>
                      <a:pt x="164737" y="1176536"/>
                    </a:lnTo>
                    <a:lnTo>
                      <a:pt x="170768" y="1180666"/>
                    </a:lnTo>
                    <a:lnTo>
                      <a:pt x="179972" y="1186383"/>
                    </a:lnTo>
                    <a:lnTo>
                      <a:pt x="189495" y="1192101"/>
                    </a:lnTo>
                    <a:lnTo>
                      <a:pt x="211714" y="1205759"/>
                    </a:lnTo>
                    <a:lnTo>
                      <a:pt x="222823" y="1212429"/>
                    </a:lnTo>
                    <a:lnTo>
                      <a:pt x="233615" y="1219100"/>
                    </a:lnTo>
                    <a:lnTo>
                      <a:pt x="235519" y="1220370"/>
                    </a:lnTo>
                    <a:lnTo>
                      <a:pt x="235202" y="1220370"/>
                    </a:lnTo>
                    <a:lnTo>
                      <a:pt x="239328" y="1222276"/>
                    </a:lnTo>
                    <a:lnTo>
                      <a:pt x="243772" y="1223864"/>
                    </a:lnTo>
                    <a:lnTo>
                      <a:pt x="246946" y="1224500"/>
                    </a:lnTo>
                    <a:lnTo>
                      <a:pt x="250755" y="1225453"/>
                    </a:lnTo>
                    <a:lnTo>
                      <a:pt x="254882" y="1226088"/>
                    </a:lnTo>
                    <a:lnTo>
                      <a:pt x="259960" y="1226406"/>
                    </a:lnTo>
                    <a:lnTo>
                      <a:pt x="265674" y="1227041"/>
                    </a:lnTo>
                    <a:lnTo>
                      <a:pt x="272022" y="1227041"/>
                    </a:lnTo>
                    <a:lnTo>
                      <a:pt x="279005" y="1227041"/>
                    </a:lnTo>
                    <a:lnTo>
                      <a:pt x="286940" y="1226406"/>
                    </a:lnTo>
                    <a:lnTo>
                      <a:pt x="295510" y="1225770"/>
                    </a:lnTo>
                    <a:lnTo>
                      <a:pt x="304398" y="1224500"/>
                    </a:lnTo>
                    <a:lnTo>
                      <a:pt x="314237" y="1222912"/>
                    </a:lnTo>
                    <a:lnTo>
                      <a:pt x="324712" y="1221006"/>
                    </a:lnTo>
                    <a:lnTo>
                      <a:pt x="335821" y="1218782"/>
                    </a:lnTo>
                    <a:lnTo>
                      <a:pt x="347883" y="1215923"/>
                    </a:lnTo>
                    <a:lnTo>
                      <a:pt x="360262" y="1212747"/>
                    </a:lnTo>
                    <a:lnTo>
                      <a:pt x="373276" y="1208935"/>
                    </a:lnTo>
                    <a:lnTo>
                      <a:pt x="386925" y="1204489"/>
                    </a:lnTo>
                    <a:lnTo>
                      <a:pt x="401843" y="1199406"/>
                    </a:lnTo>
                    <a:lnTo>
                      <a:pt x="416761" y="1194006"/>
                    </a:lnTo>
                    <a:lnTo>
                      <a:pt x="432314" y="1187971"/>
                    </a:lnTo>
                    <a:lnTo>
                      <a:pt x="448502" y="1181619"/>
                    </a:lnTo>
                    <a:lnTo>
                      <a:pt x="465643" y="1174313"/>
                    </a:lnTo>
                    <a:lnTo>
                      <a:pt x="483418" y="1166690"/>
                    </a:lnTo>
                    <a:lnTo>
                      <a:pt x="501510" y="1158431"/>
                    </a:lnTo>
                    <a:lnTo>
                      <a:pt x="520555" y="1149220"/>
                    </a:lnTo>
                    <a:lnTo>
                      <a:pt x="539917" y="1139373"/>
                    </a:lnTo>
                    <a:lnTo>
                      <a:pt x="559914" y="1129208"/>
                    </a:lnTo>
                    <a:lnTo>
                      <a:pt x="581180" y="1118409"/>
                    </a:lnTo>
                    <a:lnTo>
                      <a:pt x="602447" y="1106974"/>
                    </a:lnTo>
                    <a:lnTo>
                      <a:pt x="624666" y="1094586"/>
                    </a:lnTo>
                    <a:lnTo>
                      <a:pt x="647202" y="1081563"/>
                    </a:lnTo>
                    <a:lnTo>
                      <a:pt x="670690" y="1067904"/>
                    </a:lnTo>
                    <a:lnTo>
                      <a:pt x="694814" y="1053611"/>
                    </a:lnTo>
                    <a:lnTo>
                      <a:pt x="719254" y="1038682"/>
                    </a:lnTo>
                    <a:lnTo>
                      <a:pt x="744965" y="1022482"/>
                    </a:lnTo>
                    <a:lnTo>
                      <a:pt x="770675" y="1006283"/>
                    </a:lnTo>
                    <a:lnTo>
                      <a:pt x="797655" y="989130"/>
                    </a:lnTo>
                    <a:lnTo>
                      <a:pt x="824635" y="970707"/>
                    </a:lnTo>
                    <a:lnTo>
                      <a:pt x="830348" y="967213"/>
                    </a:lnTo>
                    <a:lnTo>
                      <a:pt x="836062" y="964355"/>
                    </a:lnTo>
                    <a:lnTo>
                      <a:pt x="843045" y="961178"/>
                    </a:lnTo>
                    <a:lnTo>
                      <a:pt x="849710" y="958319"/>
                    </a:lnTo>
                    <a:lnTo>
                      <a:pt x="856693" y="956414"/>
                    </a:lnTo>
                    <a:lnTo>
                      <a:pt x="863677" y="954508"/>
                    </a:lnTo>
                    <a:lnTo>
                      <a:pt x="870660" y="953237"/>
                    </a:lnTo>
                    <a:lnTo>
                      <a:pt x="877960" y="952602"/>
                    </a:lnTo>
                    <a:lnTo>
                      <a:pt x="884943" y="952284"/>
                    </a:lnTo>
                    <a:lnTo>
                      <a:pt x="891926" y="952284"/>
                    </a:lnTo>
                    <a:lnTo>
                      <a:pt x="899227" y="952920"/>
                    </a:lnTo>
                    <a:lnTo>
                      <a:pt x="906210" y="953873"/>
                    </a:lnTo>
                    <a:lnTo>
                      <a:pt x="913193" y="955461"/>
                    </a:lnTo>
                    <a:lnTo>
                      <a:pt x="919858" y="957367"/>
                    </a:lnTo>
                    <a:lnTo>
                      <a:pt x="926524" y="959590"/>
                    </a:lnTo>
                    <a:lnTo>
                      <a:pt x="933190" y="962131"/>
                    </a:lnTo>
                    <a:lnTo>
                      <a:pt x="939538" y="965307"/>
                    </a:lnTo>
                    <a:lnTo>
                      <a:pt x="945569" y="968802"/>
                    </a:lnTo>
                    <a:lnTo>
                      <a:pt x="950647" y="972296"/>
                    </a:lnTo>
                    <a:lnTo>
                      <a:pt x="955408" y="975472"/>
                    </a:lnTo>
                    <a:lnTo>
                      <a:pt x="960170" y="979601"/>
                    </a:lnTo>
                    <a:lnTo>
                      <a:pt x="964296" y="983730"/>
                    </a:lnTo>
                    <a:lnTo>
                      <a:pt x="968740" y="987860"/>
                    </a:lnTo>
                    <a:lnTo>
                      <a:pt x="972549" y="992307"/>
                    </a:lnTo>
                    <a:lnTo>
                      <a:pt x="976358" y="997071"/>
                    </a:lnTo>
                    <a:lnTo>
                      <a:pt x="979849" y="1002153"/>
                    </a:lnTo>
                    <a:lnTo>
                      <a:pt x="983658" y="1008189"/>
                    </a:lnTo>
                    <a:lnTo>
                      <a:pt x="986832" y="1014224"/>
                    </a:lnTo>
                    <a:lnTo>
                      <a:pt x="989689" y="1020259"/>
                    </a:lnTo>
                    <a:lnTo>
                      <a:pt x="992228" y="1026612"/>
                    </a:lnTo>
                    <a:lnTo>
                      <a:pt x="994133" y="1032964"/>
                    </a:lnTo>
                    <a:lnTo>
                      <a:pt x="995720" y="1039635"/>
                    </a:lnTo>
                    <a:lnTo>
                      <a:pt x="996989" y="1046305"/>
                    </a:lnTo>
                    <a:lnTo>
                      <a:pt x="997942" y="1052658"/>
                    </a:lnTo>
                    <a:lnTo>
                      <a:pt x="998259" y="1059328"/>
                    </a:lnTo>
                    <a:lnTo>
                      <a:pt x="998576" y="1065999"/>
                    </a:lnTo>
                    <a:lnTo>
                      <a:pt x="998259" y="1072351"/>
                    </a:lnTo>
                    <a:lnTo>
                      <a:pt x="997624" y="1079022"/>
                    </a:lnTo>
                    <a:lnTo>
                      <a:pt x="996354" y="1085374"/>
                    </a:lnTo>
                    <a:lnTo>
                      <a:pt x="995085" y="1092045"/>
                    </a:lnTo>
                    <a:lnTo>
                      <a:pt x="993180" y="1098398"/>
                    </a:lnTo>
                    <a:lnTo>
                      <a:pt x="990958" y="1104433"/>
                    </a:lnTo>
                    <a:lnTo>
                      <a:pt x="987784" y="1112056"/>
                    </a:lnTo>
                    <a:lnTo>
                      <a:pt x="983975" y="1119679"/>
                    </a:lnTo>
                    <a:lnTo>
                      <a:pt x="979532" y="1126667"/>
                    </a:lnTo>
                    <a:lnTo>
                      <a:pt x="974453" y="1133655"/>
                    </a:lnTo>
                    <a:lnTo>
                      <a:pt x="968740" y="1140008"/>
                    </a:lnTo>
                    <a:lnTo>
                      <a:pt x="962709" y="1146361"/>
                    </a:lnTo>
                    <a:lnTo>
                      <a:pt x="956043" y="1152078"/>
                    </a:lnTo>
                    <a:lnTo>
                      <a:pt x="949060" y="1157478"/>
                    </a:lnTo>
                    <a:lnTo>
                      <a:pt x="945569" y="1159384"/>
                    </a:lnTo>
                    <a:lnTo>
                      <a:pt x="910971" y="1181936"/>
                    </a:lnTo>
                    <a:lnTo>
                      <a:pt x="876056" y="1204489"/>
                    </a:lnTo>
                    <a:lnTo>
                      <a:pt x="842093" y="1225770"/>
                    </a:lnTo>
                    <a:lnTo>
                      <a:pt x="804003" y="1248958"/>
                    </a:lnTo>
                    <a:lnTo>
                      <a:pt x="766549" y="1271192"/>
                    </a:lnTo>
                    <a:lnTo>
                      <a:pt x="730999" y="1291521"/>
                    </a:lnTo>
                    <a:lnTo>
                      <a:pt x="696083" y="1310579"/>
                    </a:lnTo>
                    <a:lnTo>
                      <a:pt x="662120" y="1328685"/>
                    </a:lnTo>
                    <a:lnTo>
                      <a:pt x="629744" y="1344884"/>
                    </a:lnTo>
                    <a:lnTo>
                      <a:pt x="598003" y="1360131"/>
                    </a:lnTo>
                    <a:lnTo>
                      <a:pt x="567532" y="1374107"/>
                    </a:lnTo>
                    <a:lnTo>
                      <a:pt x="553883" y="1380142"/>
                    </a:lnTo>
                    <a:lnTo>
                      <a:pt x="532299" y="1389036"/>
                    </a:lnTo>
                    <a:lnTo>
                      <a:pt x="510398" y="1397612"/>
                    </a:lnTo>
                    <a:lnTo>
                      <a:pt x="488814" y="1405871"/>
                    </a:lnTo>
                    <a:lnTo>
                      <a:pt x="473895" y="1410953"/>
                    </a:lnTo>
                    <a:lnTo>
                      <a:pt x="458977" y="1416035"/>
                    </a:lnTo>
                    <a:lnTo>
                      <a:pt x="444376" y="1420800"/>
                    </a:lnTo>
                    <a:lnTo>
                      <a:pt x="430093" y="1425564"/>
                    </a:lnTo>
                    <a:lnTo>
                      <a:pt x="415809" y="1429376"/>
                    </a:lnTo>
                    <a:lnTo>
                      <a:pt x="401843" y="1433188"/>
                    </a:lnTo>
                    <a:lnTo>
                      <a:pt x="387877" y="1436364"/>
                    </a:lnTo>
                    <a:lnTo>
                      <a:pt x="374546" y="1439540"/>
                    </a:lnTo>
                    <a:lnTo>
                      <a:pt x="361214" y="1442081"/>
                    </a:lnTo>
                    <a:lnTo>
                      <a:pt x="348200" y="1444305"/>
                    </a:lnTo>
                    <a:lnTo>
                      <a:pt x="334869" y="1446211"/>
                    </a:lnTo>
                    <a:lnTo>
                      <a:pt x="321855" y="1447799"/>
                    </a:lnTo>
                    <a:lnTo>
                      <a:pt x="309476" y="1449069"/>
                    </a:lnTo>
                    <a:lnTo>
                      <a:pt x="296780" y="1450022"/>
                    </a:lnTo>
                    <a:lnTo>
                      <a:pt x="284083" y="1450658"/>
                    </a:lnTo>
                    <a:lnTo>
                      <a:pt x="272022" y="1450975"/>
                    </a:lnTo>
                    <a:lnTo>
                      <a:pt x="255834" y="1450658"/>
                    </a:lnTo>
                    <a:lnTo>
                      <a:pt x="239646" y="1449387"/>
                    </a:lnTo>
                    <a:lnTo>
                      <a:pt x="223458" y="1447481"/>
                    </a:lnTo>
                    <a:lnTo>
                      <a:pt x="207905" y="1444940"/>
                    </a:lnTo>
                    <a:lnTo>
                      <a:pt x="198700" y="1443034"/>
                    </a:lnTo>
                    <a:lnTo>
                      <a:pt x="189495" y="1440811"/>
                    </a:lnTo>
                    <a:lnTo>
                      <a:pt x="180607" y="1438587"/>
                    </a:lnTo>
                    <a:lnTo>
                      <a:pt x="172037" y="1436046"/>
                    </a:lnTo>
                    <a:lnTo>
                      <a:pt x="163467" y="1433188"/>
                    </a:lnTo>
                    <a:lnTo>
                      <a:pt x="155214" y="1430011"/>
                    </a:lnTo>
                    <a:lnTo>
                      <a:pt x="146327" y="1426199"/>
                    </a:lnTo>
                    <a:lnTo>
                      <a:pt x="138074" y="1421753"/>
                    </a:lnTo>
                    <a:lnTo>
                      <a:pt x="129504" y="1417623"/>
                    </a:lnTo>
                    <a:lnTo>
                      <a:pt x="121251" y="1412859"/>
                    </a:lnTo>
                    <a:lnTo>
                      <a:pt x="112681" y="1407777"/>
                    </a:lnTo>
                    <a:lnTo>
                      <a:pt x="104746" y="1402059"/>
                    </a:lnTo>
                    <a:lnTo>
                      <a:pt x="97128" y="1396342"/>
                    </a:lnTo>
                    <a:lnTo>
                      <a:pt x="89510" y="1390306"/>
                    </a:lnTo>
                    <a:lnTo>
                      <a:pt x="82210" y="1383954"/>
                    </a:lnTo>
                    <a:lnTo>
                      <a:pt x="75227" y="1377283"/>
                    </a:lnTo>
                    <a:lnTo>
                      <a:pt x="68879" y="1370613"/>
                    </a:lnTo>
                    <a:lnTo>
                      <a:pt x="62213" y="1362990"/>
                    </a:lnTo>
                    <a:lnTo>
                      <a:pt x="57769" y="1357590"/>
                    </a:lnTo>
                    <a:lnTo>
                      <a:pt x="53643" y="1352190"/>
                    </a:lnTo>
                    <a:lnTo>
                      <a:pt x="45707" y="1341073"/>
                    </a:lnTo>
                    <a:lnTo>
                      <a:pt x="38407" y="1329638"/>
                    </a:lnTo>
                    <a:lnTo>
                      <a:pt x="32059" y="1317885"/>
                    </a:lnTo>
                    <a:lnTo>
                      <a:pt x="26345" y="1306133"/>
                    </a:lnTo>
                    <a:lnTo>
                      <a:pt x="21267" y="1294062"/>
                    </a:lnTo>
                    <a:lnTo>
                      <a:pt x="16823" y="1282310"/>
                    </a:lnTo>
                    <a:lnTo>
                      <a:pt x="13014" y="1270239"/>
                    </a:lnTo>
                    <a:lnTo>
                      <a:pt x="9523" y="1258169"/>
                    </a:lnTo>
                    <a:lnTo>
                      <a:pt x="6666" y="1245781"/>
                    </a:lnTo>
                    <a:lnTo>
                      <a:pt x="4444" y="1233711"/>
                    </a:lnTo>
                    <a:lnTo>
                      <a:pt x="2857" y="1221641"/>
                    </a:lnTo>
                    <a:lnTo>
                      <a:pt x="1587" y="1209888"/>
                    </a:lnTo>
                    <a:lnTo>
                      <a:pt x="635" y="1197501"/>
                    </a:lnTo>
                    <a:lnTo>
                      <a:pt x="0" y="1185748"/>
                    </a:lnTo>
                    <a:lnTo>
                      <a:pt x="0" y="1174313"/>
                    </a:lnTo>
                    <a:lnTo>
                      <a:pt x="0" y="1161925"/>
                    </a:lnTo>
                    <a:lnTo>
                      <a:pt x="635" y="1149537"/>
                    </a:lnTo>
                    <a:lnTo>
                      <a:pt x="1587" y="1136832"/>
                    </a:lnTo>
                    <a:lnTo>
                      <a:pt x="2540" y="1124444"/>
                    </a:lnTo>
                    <a:lnTo>
                      <a:pt x="4127" y="1112374"/>
                    </a:lnTo>
                    <a:lnTo>
                      <a:pt x="6031" y="1100303"/>
                    </a:lnTo>
                    <a:lnTo>
                      <a:pt x="7936" y="1087916"/>
                    </a:lnTo>
                    <a:lnTo>
                      <a:pt x="10792" y="1075845"/>
                    </a:lnTo>
                    <a:lnTo>
                      <a:pt x="13332" y="1064093"/>
                    </a:lnTo>
                    <a:lnTo>
                      <a:pt x="16188" y="1052340"/>
                    </a:lnTo>
                    <a:lnTo>
                      <a:pt x="19362" y="1040588"/>
                    </a:lnTo>
                    <a:lnTo>
                      <a:pt x="22536" y="1028517"/>
                    </a:lnTo>
                    <a:lnTo>
                      <a:pt x="26028" y="1017082"/>
                    </a:lnTo>
                    <a:lnTo>
                      <a:pt x="29837" y="1005647"/>
                    </a:lnTo>
                    <a:lnTo>
                      <a:pt x="33646" y="994213"/>
                    </a:lnTo>
                    <a:lnTo>
                      <a:pt x="37772" y="983095"/>
                    </a:lnTo>
                    <a:lnTo>
                      <a:pt x="41899" y="971660"/>
                    </a:lnTo>
                    <a:lnTo>
                      <a:pt x="46342" y="960543"/>
                    </a:lnTo>
                    <a:lnTo>
                      <a:pt x="51103" y="949743"/>
                    </a:lnTo>
                    <a:lnTo>
                      <a:pt x="55865" y="938944"/>
                    </a:lnTo>
                    <a:lnTo>
                      <a:pt x="60626" y="928462"/>
                    </a:lnTo>
                    <a:lnTo>
                      <a:pt x="66022" y="917662"/>
                    </a:lnTo>
                    <a:lnTo>
                      <a:pt x="71418" y="907497"/>
                    </a:lnTo>
                    <a:lnTo>
                      <a:pt x="76814" y="897333"/>
                    </a:lnTo>
                    <a:lnTo>
                      <a:pt x="82210" y="887169"/>
                    </a:lnTo>
                    <a:lnTo>
                      <a:pt x="87923" y="877640"/>
                    </a:lnTo>
                    <a:lnTo>
                      <a:pt x="93954" y="867475"/>
                    </a:lnTo>
                    <a:lnTo>
                      <a:pt x="99985" y="857946"/>
                    </a:lnTo>
                    <a:lnTo>
                      <a:pt x="106016" y="848735"/>
                    </a:lnTo>
                    <a:lnTo>
                      <a:pt x="112364" y="839841"/>
                    </a:lnTo>
                    <a:lnTo>
                      <a:pt x="119030" y="830947"/>
                    </a:lnTo>
                    <a:lnTo>
                      <a:pt x="125695" y="822053"/>
                    </a:lnTo>
                    <a:lnTo>
                      <a:pt x="135217" y="810618"/>
                    </a:lnTo>
                    <a:lnTo>
                      <a:pt x="144422" y="799818"/>
                    </a:lnTo>
                    <a:lnTo>
                      <a:pt x="154580" y="789019"/>
                    </a:lnTo>
                    <a:lnTo>
                      <a:pt x="165054" y="778854"/>
                    </a:lnTo>
                    <a:lnTo>
                      <a:pt x="170450" y="774090"/>
                    </a:lnTo>
                    <a:lnTo>
                      <a:pt x="176481" y="769325"/>
                    </a:lnTo>
                    <a:lnTo>
                      <a:pt x="182194" y="764561"/>
                    </a:lnTo>
                    <a:lnTo>
                      <a:pt x="188225" y="759796"/>
                    </a:lnTo>
                    <a:lnTo>
                      <a:pt x="194573" y="755031"/>
                    </a:lnTo>
                    <a:lnTo>
                      <a:pt x="200922" y="750902"/>
                    </a:lnTo>
                    <a:lnTo>
                      <a:pt x="207587" y="746455"/>
                    </a:lnTo>
                    <a:lnTo>
                      <a:pt x="214570" y="742326"/>
                    </a:lnTo>
                    <a:lnTo>
                      <a:pt x="223775" y="737879"/>
                    </a:lnTo>
                    <a:lnTo>
                      <a:pt x="233932" y="733432"/>
                    </a:lnTo>
                    <a:lnTo>
                      <a:pt x="244407" y="729303"/>
                    </a:lnTo>
                    <a:lnTo>
                      <a:pt x="250120" y="727715"/>
                    </a:lnTo>
                    <a:lnTo>
                      <a:pt x="255516" y="726126"/>
                    </a:lnTo>
                    <a:lnTo>
                      <a:pt x="260595" y="724221"/>
                    </a:lnTo>
                    <a:lnTo>
                      <a:pt x="265356" y="722315"/>
                    </a:lnTo>
                    <a:lnTo>
                      <a:pt x="270435" y="721044"/>
                    </a:lnTo>
                    <a:lnTo>
                      <a:pt x="275513" y="719774"/>
                    </a:lnTo>
                    <a:lnTo>
                      <a:pt x="280909" y="718821"/>
                    </a:lnTo>
                    <a:lnTo>
                      <a:pt x="286623" y="718186"/>
                    </a:lnTo>
                    <a:lnTo>
                      <a:pt x="292019" y="717868"/>
                    </a:lnTo>
                    <a:lnTo>
                      <a:pt x="297415" y="717550"/>
                    </a:lnTo>
                    <a:close/>
                    <a:moveTo>
                      <a:pt x="560713" y="0"/>
                    </a:moveTo>
                    <a:lnTo>
                      <a:pt x="568642" y="0"/>
                    </a:lnTo>
                    <a:lnTo>
                      <a:pt x="576572" y="0"/>
                    </a:lnTo>
                    <a:lnTo>
                      <a:pt x="584184" y="317"/>
                    </a:lnTo>
                    <a:lnTo>
                      <a:pt x="592114" y="951"/>
                    </a:lnTo>
                    <a:lnTo>
                      <a:pt x="600043" y="1586"/>
                    </a:lnTo>
                    <a:lnTo>
                      <a:pt x="607973" y="2537"/>
                    </a:lnTo>
                    <a:lnTo>
                      <a:pt x="615585" y="3489"/>
                    </a:lnTo>
                    <a:lnTo>
                      <a:pt x="623832" y="5075"/>
                    </a:lnTo>
                    <a:lnTo>
                      <a:pt x="631761" y="6343"/>
                    </a:lnTo>
                    <a:lnTo>
                      <a:pt x="639691" y="8247"/>
                    </a:lnTo>
                    <a:lnTo>
                      <a:pt x="647620" y="10150"/>
                    </a:lnTo>
                    <a:lnTo>
                      <a:pt x="655232" y="12370"/>
                    </a:lnTo>
                    <a:lnTo>
                      <a:pt x="662845" y="14590"/>
                    </a:lnTo>
                    <a:lnTo>
                      <a:pt x="670457" y="17128"/>
                    </a:lnTo>
                    <a:lnTo>
                      <a:pt x="678069" y="19665"/>
                    </a:lnTo>
                    <a:lnTo>
                      <a:pt x="685365" y="22520"/>
                    </a:lnTo>
                    <a:lnTo>
                      <a:pt x="692660" y="25374"/>
                    </a:lnTo>
                    <a:lnTo>
                      <a:pt x="699955" y="28546"/>
                    </a:lnTo>
                    <a:lnTo>
                      <a:pt x="706933" y="32035"/>
                    </a:lnTo>
                    <a:lnTo>
                      <a:pt x="713911" y="35524"/>
                    </a:lnTo>
                    <a:lnTo>
                      <a:pt x="720571" y="39013"/>
                    </a:lnTo>
                    <a:lnTo>
                      <a:pt x="727549" y="43453"/>
                    </a:lnTo>
                    <a:lnTo>
                      <a:pt x="740554" y="51383"/>
                    </a:lnTo>
                    <a:lnTo>
                      <a:pt x="753241" y="59947"/>
                    </a:lnTo>
                    <a:lnTo>
                      <a:pt x="765294" y="69145"/>
                    </a:lnTo>
                    <a:lnTo>
                      <a:pt x="776712" y="78978"/>
                    </a:lnTo>
                    <a:lnTo>
                      <a:pt x="788131" y="89445"/>
                    </a:lnTo>
                    <a:lnTo>
                      <a:pt x="798598" y="100546"/>
                    </a:lnTo>
                    <a:lnTo>
                      <a:pt x="808747" y="111647"/>
                    </a:lnTo>
                    <a:lnTo>
                      <a:pt x="817946" y="123383"/>
                    </a:lnTo>
                    <a:lnTo>
                      <a:pt x="826827" y="135753"/>
                    </a:lnTo>
                    <a:lnTo>
                      <a:pt x="835073" y="148123"/>
                    </a:lnTo>
                    <a:lnTo>
                      <a:pt x="843003" y="161444"/>
                    </a:lnTo>
                    <a:lnTo>
                      <a:pt x="849981" y="174766"/>
                    </a:lnTo>
                    <a:lnTo>
                      <a:pt x="856324" y="188405"/>
                    </a:lnTo>
                    <a:lnTo>
                      <a:pt x="862034" y="202043"/>
                    </a:lnTo>
                    <a:lnTo>
                      <a:pt x="867108" y="216634"/>
                    </a:lnTo>
                    <a:lnTo>
                      <a:pt x="871549" y="231224"/>
                    </a:lnTo>
                    <a:lnTo>
                      <a:pt x="875038" y="245814"/>
                    </a:lnTo>
                    <a:lnTo>
                      <a:pt x="878210" y="261039"/>
                    </a:lnTo>
                    <a:lnTo>
                      <a:pt x="880430" y="276263"/>
                    </a:lnTo>
                    <a:lnTo>
                      <a:pt x="881699" y="291488"/>
                    </a:lnTo>
                    <a:lnTo>
                      <a:pt x="882333" y="299100"/>
                    </a:lnTo>
                    <a:lnTo>
                      <a:pt x="882650" y="306713"/>
                    </a:lnTo>
                    <a:lnTo>
                      <a:pt x="882650" y="314642"/>
                    </a:lnTo>
                    <a:lnTo>
                      <a:pt x="882650" y="322572"/>
                    </a:lnTo>
                    <a:lnTo>
                      <a:pt x="882333" y="330501"/>
                    </a:lnTo>
                    <a:lnTo>
                      <a:pt x="881699" y="338113"/>
                    </a:lnTo>
                    <a:lnTo>
                      <a:pt x="881064" y="346043"/>
                    </a:lnTo>
                    <a:lnTo>
                      <a:pt x="880113" y="353972"/>
                    </a:lnTo>
                    <a:lnTo>
                      <a:pt x="879161" y="361902"/>
                    </a:lnTo>
                    <a:lnTo>
                      <a:pt x="877575" y="369831"/>
                    </a:lnTo>
                    <a:lnTo>
                      <a:pt x="876307" y="377761"/>
                    </a:lnTo>
                    <a:lnTo>
                      <a:pt x="874404" y="385690"/>
                    </a:lnTo>
                    <a:lnTo>
                      <a:pt x="872500" y="393620"/>
                    </a:lnTo>
                    <a:lnTo>
                      <a:pt x="870280" y="401232"/>
                    </a:lnTo>
                    <a:lnTo>
                      <a:pt x="868060" y="408844"/>
                    </a:lnTo>
                    <a:lnTo>
                      <a:pt x="865523" y="416457"/>
                    </a:lnTo>
                    <a:lnTo>
                      <a:pt x="862985" y="424069"/>
                    </a:lnTo>
                    <a:lnTo>
                      <a:pt x="860130" y="431681"/>
                    </a:lnTo>
                    <a:lnTo>
                      <a:pt x="857276" y="438976"/>
                    </a:lnTo>
                    <a:lnTo>
                      <a:pt x="854104" y="445954"/>
                    </a:lnTo>
                    <a:lnTo>
                      <a:pt x="850615" y="452932"/>
                    </a:lnTo>
                    <a:lnTo>
                      <a:pt x="847126" y="459910"/>
                    </a:lnTo>
                    <a:lnTo>
                      <a:pt x="843637" y="466571"/>
                    </a:lnTo>
                    <a:lnTo>
                      <a:pt x="839831" y="473549"/>
                    </a:lnTo>
                    <a:lnTo>
                      <a:pt x="831267" y="486871"/>
                    </a:lnTo>
                    <a:lnTo>
                      <a:pt x="822703" y="499241"/>
                    </a:lnTo>
                    <a:lnTo>
                      <a:pt x="813505" y="511293"/>
                    </a:lnTo>
                    <a:lnTo>
                      <a:pt x="803672" y="523029"/>
                    </a:lnTo>
                    <a:lnTo>
                      <a:pt x="793206" y="534130"/>
                    </a:lnTo>
                    <a:lnTo>
                      <a:pt x="782104" y="544914"/>
                    </a:lnTo>
                    <a:lnTo>
                      <a:pt x="771003" y="554747"/>
                    </a:lnTo>
                    <a:lnTo>
                      <a:pt x="759267" y="564262"/>
                    </a:lnTo>
                    <a:lnTo>
                      <a:pt x="747215" y="573143"/>
                    </a:lnTo>
                    <a:lnTo>
                      <a:pt x="734527" y="581073"/>
                    </a:lnTo>
                    <a:lnTo>
                      <a:pt x="721206" y="588685"/>
                    </a:lnTo>
                    <a:lnTo>
                      <a:pt x="707884" y="596297"/>
                    </a:lnTo>
                    <a:lnTo>
                      <a:pt x="694563" y="602641"/>
                    </a:lnTo>
                    <a:lnTo>
                      <a:pt x="680607" y="608350"/>
                    </a:lnTo>
                    <a:lnTo>
                      <a:pt x="666017" y="613108"/>
                    </a:lnTo>
                    <a:lnTo>
                      <a:pt x="651426" y="617548"/>
                    </a:lnTo>
                    <a:lnTo>
                      <a:pt x="636836" y="621355"/>
                    </a:lnTo>
                    <a:lnTo>
                      <a:pt x="621929" y="624209"/>
                    </a:lnTo>
                    <a:lnTo>
                      <a:pt x="606387" y="626430"/>
                    </a:lnTo>
                    <a:lnTo>
                      <a:pt x="591162" y="628015"/>
                    </a:lnTo>
                    <a:lnTo>
                      <a:pt x="583550" y="628333"/>
                    </a:lnTo>
                    <a:lnTo>
                      <a:pt x="575938" y="628650"/>
                    </a:lnTo>
                    <a:lnTo>
                      <a:pt x="568008" y="628650"/>
                    </a:lnTo>
                    <a:lnTo>
                      <a:pt x="560079" y="628650"/>
                    </a:lnTo>
                    <a:lnTo>
                      <a:pt x="552149" y="628333"/>
                    </a:lnTo>
                    <a:lnTo>
                      <a:pt x="544537" y="628015"/>
                    </a:lnTo>
                    <a:lnTo>
                      <a:pt x="536607" y="627064"/>
                    </a:lnTo>
                    <a:lnTo>
                      <a:pt x="528678" y="626112"/>
                    </a:lnTo>
                    <a:lnTo>
                      <a:pt x="520748" y="625161"/>
                    </a:lnTo>
                    <a:lnTo>
                      <a:pt x="513136" y="623892"/>
                    </a:lnTo>
                    <a:lnTo>
                      <a:pt x="504889" y="622306"/>
                    </a:lnTo>
                    <a:lnTo>
                      <a:pt x="496960" y="620720"/>
                    </a:lnTo>
                    <a:lnTo>
                      <a:pt x="489030" y="618500"/>
                    </a:lnTo>
                    <a:lnTo>
                      <a:pt x="481418" y="616597"/>
                    </a:lnTo>
                    <a:lnTo>
                      <a:pt x="473806" y="614377"/>
                    </a:lnTo>
                    <a:lnTo>
                      <a:pt x="466193" y="611839"/>
                    </a:lnTo>
                    <a:lnTo>
                      <a:pt x="458581" y="608985"/>
                    </a:lnTo>
                    <a:lnTo>
                      <a:pt x="450969" y="606130"/>
                    </a:lnTo>
                    <a:lnTo>
                      <a:pt x="443674" y="603275"/>
                    </a:lnTo>
                    <a:lnTo>
                      <a:pt x="436696" y="600104"/>
                    </a:lnTo>
                    <a:lnTo>
                      <a:pt x="429718" y="596615"/>
                    </a:lnTo>
                    <a:lnTo>
                      <a:pt x="422740" y="593126"/>
                    </a:lnTo>
                    <a:lnTo>
                      <a:pt x="416079" y="589320"/>
                    </a:lnTo>
                    <a:lnTo>
                      <a:pt x="409101" y="585513"/>
                    </a:lnTo>
                    <a:lnTo>
                      <a:pt x="395780" y="577267"/>
                    </a:lnTo>
                    <a:lnTo>
                      <a:pt x="383410" y="568703"/>
                    </a:lnTo>
                    <a:lnTo>
                      <a:pt x="371357" y="559505"/>
                    </a:lnTo>
                    <a:lnTo>
                      <a:pt x="359621" y="549672"/>
                    </a:lnTo>
                    <a:lnTo>
                      <a:pt x="348837" y="539522"/>
                    </a:lnTo>
                    <a:lnTo>
                      <a:pt x="337736" y="528421"/>
                    </a:lnTo>
                    <a:lnTo>
                      <a:pt x="327903" y="517003"/>
                    </a:lnTo>
                    <a:lnTo>
                      <a:pt x="318388" y="505267"/>
                    </a:lnTo>
                    <a:lnTo>
                      <a:pt x="309824" y="493214"/>
                    </a:lnTo>
                    <a:lnTo>
                      <a:pt x="301577" y="480210"/>
                    </a:lnTo>
                    <a:lnTo>
                      <a:pt x="293965" y="467523"/>
                    </a:lnTo>
                    <a:lnTo>
                      <a:pt x="286987" y="454201"/>
                    </a:lnTo>
                    <a:lnTo>
                      <a:pt x="280009" y="440562"/>
                    </a:lnTo>
                    <a:lnTo>
                      <a:pt x="274300" y="426606"/>
                    </a:lnTo>
                    <a:lnTo>
                      <a:pt x="269542" y="412016"/>
                    </a:lnTo>
                    <a:lnTo>
                      <a:pt x="265102" y="397743"/>
                    </a:lnTo>
                    <a:lnTo>
                      <a:pt x="261295" y="382836"/>
                    </a:lnTo>
                    <a:lnTo>
                      <a:pt x="258441" y="367611"/>
                    </a:lnTo>
                    <a:lnTo>
                      <a:pt x="256221" y="352704"/>
                    </a:lnTo>
                    <a:lnTo>
                      <a:pt x="254635" y="337479"/>
                    </a:lnTo>
                    <a:lnTo>
                      <a:pt x="254317" y="329549"/>
                    </a:lnTo>
                    <a:lnTo>
                      <a:pt x="254000" y="321937"/>
                    </a:lnTo>
                    <a:lnTo>
                      <a:pt x="254000" y="314008"/>
                    </a:lnTo>
                    <a:lnTo>
                      <a:pt x="254000" y="306078"/>
                    </a:lnTo>
                    <a:lnTo>
                      <a:pt x="254317" y="298466"/>
                    </a:lnTo>
                    <a:lnTo>
                      <a:pt x="254952" y="290536"/>
                    </a:lnTo>
                    <a:lnTo>
                      <a:pt x="255586" y="282607"/>
                    </a:lnTo>
                    <a:lnTo>
                      <a:pt x="256538" y="274677"/>
                    </a:lnTo>
                    <a:lnTo>
                      <a:pt x="257489" y="267065"/>
                    </a:lnTo>
                    <a:lnTo>
                      <a:pt x="258758" y="258818"/>
                    </a:lnTo>
                    <a:lnTo>
                      <a:pt x="260344" y="250889"/>
                    </a:lnTo>
                    <a:lnTo>
                      <a:pt x="262247" y="242959"/>
                    </a:lnTo>
                    <a:lnTo>
                      <a:pt x="264150" y="235347"/>
                    </a:lnTo>
                    <a:lnTo>
                      <a:pt x="266053" y="227418"/>
                    </a:lnTo>
                    <a:lnTo>
                      <a:pt x="268591" y="219805"/>
                    </a:lnTo>
                    <a:lnTo>
                      <a:pt x="270811" y="212193"/>
                    </a:lnTo>
                    <a:lnTo>
                      <a:pt x="273665" y="204581"/>
                    </a:lnTo>
                    <a:lnTo>
                      <a:pt x="276520" y="197286"/>
                    </a:lnTo>
                    <a:lnTo>
                      <a:pt x="279375" y="189990"/>
                    </a:lnTo>
                    <a:lnTo>
                      <a:pt x="282546" y="182695"/>
                    </a:lnTo>
                    <a:lnTo>
                      <a:pt x="286035" y="175717"/>
                    </a:lnTo>
                    <a:lnTo>
                      <a:pt x="289842" y="168739"/>
                    </a:lnTo>
                    <a:lnTo>
                      <a:pt x="293331" y="162079"/>
                    </a:lnTo>
                    <a:lnTo>
                      <a:pt x="297137" y="155418"/>
                    </a:lnTo>
                    <a:lnTo>
                      <a:pt x="305383" y="142096"/>
                    </a:lnTo>
                    <a:lnTo>
                      <a:pt x="313947" y="129409"/>
                    </a:lnTo>
                    <a:lnTo>
                      <a:pt x="323145" y="117356"/>
                    </a:lnTo>
                    <a:lnTo>
                      <a:pt x="332978" y="105938"/>
                    </a:lnTo>
                    <a:lnTo>
                      <a:pt x="343445" y="94837"/>
                    </a:lnTo>
                    <a:lnTo>
                      <a:pt x="354229" y="84052"/>
                    </a:lnTo>
                    <a:lnTo>
                      <a:pt x="365647" y="73903"/>
                    </a:lnTo>
                    <a:lnTo>
                      <a:pt x="377383" y="64705"/>
                    </a:lnTo>
                    <a:lnTo>
                      <a:pt x="389436" y="55823"/>
                    </a:lnTo>
                    <a:lnTo>
                      <a:pt x="402440" y="47577"/>
                    </a:lnTo>
                    <a:lnTo>
                      <a:pt x="415127" y="39965"/>
                    </a:lnTo>
                    <a:lnTo>
                      <a:pt x="428449" y="32669"/>
                    </a:lnTo>
                    <a:lnTo>
                      <a:pt x="442088" y="26326"/>
                    </a:lnTo>
                    <a:lnTo>
                      <a:pt x="456361" y="20617"/>
                    </a:lnTo>
                    <a:lnTo>
                      <a:pt x="470634" y="15542"/>
                    </a:lnTo>
                    <a:lnTo>
                      <a:pt x="484907" y="11101"/>
                    </a:lnTo>
                    <a:lnTo>
                      <a:pt x="499814" y="7612"/>
                    </a:lnTo>
                    <a:lnTo>
                      <a:pt x="515039" y="4440"/>
                    </a:lnTo>
                    <a:lnTo>
                      <a:pt x="529947" y="2220"/>
                    </a:lnTo>
                    <a:lnTo>
                      <a:pt x="545171" y="951"/>
                    </a:lnTo>
                    <a:lnTo>
                      <a:pt x="553101" y="317"/>
                    </a:lnTo>
                    <a:lnTo>
                      <a:pt x="560713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1798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KSO_Shape">
                <a:extLst>
                  <a:ext uri="{FF2B5EF4-FFF2-40B4-BE49-F238E27FC236}">
                    <a16:creationId xmlns:a16="http://schemas.microsoft.com/office/drawing/2014/main" id="{D11BFA80-68AB-DD44-8310-84B8F71F12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81199" y="3773402"/>
                <a:ext cx="267483" cy="746463"/>
              </a:xfrm>
              <a:custGeom>
                <a:avLst/>
                <a:gdLst/>
                <a:ahLst/>
                <a:cxnLst/>
                <a:rect l="0" t="0" r="r" b="b"/>
                <a:pathLst>
                  <a:path w="1135063" h="3163887">
                    <a:moveTo>
                      <a:pt x="568325" y="1404937"/>
                    </a:moveTo>
                    <a:lnTo>
                      <a:pt x="570546" y="1405889"/>
                    </a:lnTo>
                    <a:lnTo>
                      <a:pt x="585456" y="1412237"/>
                    </a:lnTo>
                    <a:lnTo>
                      <a:pt x="600049" y="1418267"/>
                    </a:lnTo>
                    <a:lnTo>
                      <a:pt x="628917" y="1429376"/>
                    </a:lnTo>
                    <a:lnTo>
                      <a:pt x="645413" y="1435406"/>
                    </a:lnTo>
                    <a:lnTo>
                      <a:pt x="661592" y="1441119"/>
                    </a:lnTo>
                    <a:lnTo>
                      <a:pt x="677771" y="1446197"/>
                    </a:lnTo>
                    <a:lnTo>
                      <a:pt x="693315" y="1451276"/>
                    </a:lnTo>
                    <a:lnTo>
                      <a:pt x="708542" y="1455719"/>
                    </a:lnTo>
                    <a:lnTo>
                      <a:pt x="723770" y="1459528"/>
                    </a:lnTo>
                    <a:lnTo>
                      <a:pt x="738997" y="1463336"/>
                    </a:lnTo>
                    <a:lnTo>
                      <a:pt x="753590" y="1466510"/>
                    </a:lnTo>
                    <a:lnTo>
                      <a:pt x="767865" y="1469366"/>
                    </a:lnTo>
                    <a:lnTo>
                      <a:pt x="781823" y="1471906"/>
                    </a:lnTo>
                    <a:lnTo>
                      <a:pt x="796099" y="1474127"/>
                    </a:lnTo>
                    <a:lnTo>
                      <a:pt x="810057" y="1475714"/>
                    </a:lnTo>
                    <a:lnTo>
                      <a:pt x="823381" y="1477301"/>
                    </a:lnTo>
                    <a:lnTo>
                      <a:pt x="836705" y="1478571"/>
                    </a:lnTo>
                    <a:lnTo>
                      <a:pt x="850346" y="1479205"/>
                    </a:lnTo>
                    <a:lnTo>
                      <a:pt x="863352" y="1479523"/>
                    </a:lnTo>
                    <a:lnTo>
                      <a:pt x="873187" y="1479205"/>
                    </a:lnTo>
                    <a:lnTo>
                      <a:pt x="882704" y="1478888"/>
                    </a:lnTo>
                    <a:lnTo>
                      <a:pt x="892221" y="1478253"/>
                    </a:lnTo>
                    <a:lnTo>
                      <a:pt x="902055" y="1476984"/>
                    </a:lnTo>
                    <a:lnTo>
                      <a:pt x="911255" y="1476032"/>
                    </a:lnTo>
                    <a:lnTo>
                      <a:pt x="920454" y="1474762"/>
                    </a:lnTo>
                    <a:lnTo>
                      <a:pt x="929337" y="1473175"/>
                    </a:lnTo>
                    <a:lnTo>
                      <a:pt x="938219" y="1471271"/>
                    </a:lnTo>
                    <a:lnTo>
                      <a:pt x="946150" y="1469684"/>
                    </a:lnTo>
                    <a:lnTo>
                      <a:pt x="946150" y="1523322"/>
                    </a:lnTo>
                    <a:lnTo>
                      <a:pt x="946150" y="1782943"/>
                    </a:lnTo>
                    <a:lnTo>
                      <a:pt x="946150" y="2990912"/>
                    </a:lnTo>
                    <a:lnTo>
                      <a:pt x="945833" y="2999799"/>
                    </a:lnTo>
                    <a:lnTo>
                      <a:pt x="945199" y="3008686"/>
                    </a:lnTo>
                    <a:lnTo>
                      <a:pt x="944247" y="3017255"/>
                    </a:lnTo>
                    <a:lnTo>
                      <a:pt x="942661" y="3026142"/>
                    </a:lnTo>
                    <a:lnTo>
                      <a:pt x="940757" y="3034394"/>
                    </a:lnTo>
                    <a:lnTo>
                      <a:pt x="938537" y="3042329"/>
                    </a:lnTo>
                    <a:lnTo>
                      <a:pt x="935682" y="3050581"/>
                    </a:lnTo>
                    <a:lnTo>
                      <a:pt x="932826" y="3058198"/>
                    </a:lnTo>
                    <a:lnTo>
                      <a:pt x="929337" y="3065815"/>
                    </a:lnTo>
                    <a:lnTo>
                      <a:pt x="925530" y="3073432"/>
                    </a:lnTo>
                    <a:lnTo>
                      <a:pt x="921406" y="3080415"/>
                    </a:lnTo>
                    <a:lnTo>
                      <a:pt x="916965" y="3087715"/>
                    </a:lnTo>
                    <a:lnTo>
                      <a:pt x="912206" y="3094380"/>
                    </a:lnTo>
                    <a:lnTo>
                      <a:pt x="906813" y="3101045"/>
                    </a:lnTo>
                    <a:lnTo>
                      <a:pt x="901420" y="3107393"/>
                    </a:lnTo>
                    <a:lnTo>
                      <a:pt x="896027" y="3113106"/>
                    </a:lnTo>
                    <a:lnTo>
                      <a:pt x="889683" y="3118818"/>
                    </a:lnTo>
                    <a:lnTo>
                      <a:pt x="883338" y="3124214"/>
                    </a:lnTo>
                    <a:lnTo>
                      <a:pt x="876993" y="3129292"/>
                    </a:lnTo>
                    <a:lnTo>
                      <a:pt x="870014" y="3134053"/>
                    </a:lnTo>
                    <a:lnTo>
                      <a:pt x="863035" y="3139131"/>
                    </a:lnTo>
                    <a:lnTo>
                      <a:pt x="856056" y="3143257"/>
                    </a:lnTo>
                    <a:lnTo>
                      <a:pt x="848442" y="3147066"/>
                    </a:lnTo>
                    <a:lnTo>
                      <a:pt x="840829" y="3150240"/>
                    </a:lnTo>
                    <a:lnTo>
                      <a:pt x="832898" y="3153413"/>
                    </a:lnTo>
                    <a:lnTo>
                      <a:pt x="824967" y="3156270"/>
                    </a:lnTo>
                    <a:lnTo>
                      <a:pt x="816719" y="3158492"/>
                    </a:lnTo>
                    <a:lnTo>
                      <a:pt x="808471" y="3160396"/>
                    </a:lnTo>
                    <a:lnTo>
                      <a:pt x="799906" y="3161983"/>
                    </a:lnTo>
                    <a:lnTo>
                      <a:pt x="791340" y="3162935"/>
                    </a:lnTo>
                    <a:lnTo>
                      <a:pt x="782141" y="3163570"/>
                    </a:lnTo>
                    <a:lnTo>
                      <a:pt x="773575" y="3163887"/>
                    </a:lnTo>
                    <a:lnTo>
                      <a:pt x="764693" y="3163570"/>
                    </a:lnTo>
                    <a:lnTo>
                      <a:pt x="755810" y="3162935"/>
                    </a:lnTo>
                    <a:lnTo>
                      <a:pt x="747245" y="3161983"/>
                    </a:lnTo>
                    <a:lnTo>
                      <a:pt x="738680" y="3160396"/>
                    </a:lnTo>
                    <a:lnTo>
                      <a:pt x="730431" y="3158492"/>
                    </a:lnTo>
                    <a:lnTo>
                      <a:pt x="721866" y="3156270"/>
                    </a:lnTo>
                    <a:lnTo>
                      <a:pt x="713935" y="3153413"/>
                    </a:lnTo>
                    <a:lnTo>
                      <a:pt x="706322" y="3150240"/>
                    </a:lnTo>
                    <a:lnTo>
                      <a:pt x="698708" y="3147066"/>
                    </a:lnTo>
                    <a:lnTo>
                      <a:pt x="691095" y="3143257"/>
                    </a:lnTo>
                    <a:lnTo>
                      <a:pt x="684115" y="3139131"/>
                    </a:lnTo>
                    <a:lnTo>
                      <a:pt x="677136" y="3134053"/>
                    </a:lnTo>
                    <a:lnTo>
                      <a:pt x="669840" y="3129292"/>
                    </a:lnTo>
                    <a:lnTo>
                      <a:pt x="663495" y="3124214"/>
                    </a:lnTo>
                    <a:lnTo>
                      <a:pt x="657151" y="3118818"/>
                    </a:lnTo>
                    <a:lnTo>
                      <a:pt x="651440" y="3113106"/>
                    </a:lnTo>
                    <a:lnTo>
                      <a:pt x="645730" y="3107393"/>
                    </a:lnTo>
                    <a:lnTo>
                      <a:pt x="640337" y="3101045"/>
                    </a:lnTo>
                    <a:lnTo>
                      <a:pt x="635261" y="3094380"/>
                    </a:lnTo>
                    <a:lnTo>
                      <a:pt x="630186" y="3087715"/>
                    </a:lnTo>
                    <a:lnTo>
                      <a:pt x="625744" y="3080415"/>
                    </a:lnTo>
                    <a:lnTo>
                      <a:pt x="621620" y="3073432"/>
                    </a:lnTo>
                    <a:lnTo>
                      <a:pt x="617814" y="3065815"/>
                    </a:lnTo>
                    <a:lnTo>
                      <a:pt x="614007" y="3058198"/>
                    </a:lnTo>
                    <a:lnTo>
                      <a:pt x="611152" y="3050581"/>
                    </a:lnTo>
                    <a:lnTo>
                      <a:pt x="608297" y="3042329"/>
                    </a:lnTo>
                    <a:lnTo>
                      <a:pt x="606076" y="3034394"/>
                    </a:lnTo>
                    <a:lnTo>
                      <a:pt x="604173" y="3026142"/>
                    </a:lnTo>
                    <a:lnTo>
                      <a:pt x="602586" y="3017255"/>
                    </a:lnTo>
                    <a:lnTo>
                      <a:pt x="601635" y="3008686"/>
                    </a:lnTo>
                    <a:lnTo>
                      <a:pt x="601000" y="2999799"/>
                    </a:lnTo>
                    <a:lnTo>
                      <a:pt x="600683" y="2990912"/>
                    </a:lnTo>
                    <a:lnTo>
                      <a:pt x="600683" y="1891172"/>
                    </a:lnTo>
                    <a:lnTo>
                      <a:pt x="535967" y="1891172"/>
                    </a:lnTo>
                    <a:lnTo>
                      <a:pt x="535967" y="2990912"/>
                    </a:lnTo>
                    <a:lnTo>
                      <a:pt x="535650" y="2999799"/>
                    </a:lnTo>
                    <a:lnTo>
                      <a:pt x="535016" y="3008686"/>
                    </a:lnTo>
                    <a:lnTo>
                      <a:pt x="534064" y="3017255"/>
                    </a:lnTo>
                    <a:lnTo>
                      <a:pt x="532478" y="3026142"/>
                    </a:lnTo>
                    <a:lnTo>
                      <a:pt x="530574" y="3034394"/>
                    </a:lnTo>
                    <a:lnTo>
                      <a:pt x="528037" y="3042329"/>
                    </a:lnTo>
                    <a:lnTo>
                      <a:pt x="525499" y="3050581"/>
                    </a:lnTo>
                    <a:lnTo>
                      <a:pt x="522326" y="3058198"/>
                    </a:lnTo>
                    <a:lnTo>
                      <a:pt x="518837" y="3065815"/>
                    </a:lnTo>
                    <a:lnTo>
                      <a:pt x="515030" y="3073432"/>
                    </a:lnTo>
                    <a:lnTo>
                      <a:pt x="510906" y="3080415"/>
                    </a:lnTo>
                    <a:lnTo>
                      <a:pt x="506147" y="3087715"/>
                    </a:lnTo>
                    <a:lnTo>
                      <a:pt x="501389" y="3094380"/>
                    </a:lnTo>
                    <a:lnTo>
                      <a:pt x="496313" y="3101045"/>
                    </a:lnTo>
                    <a:lnTo>
                      <a:pt x="490920" y="3107393"/>
                    </a:lnTo>
                    <a:lnTo>
                      <a:pt x="485210" y="3113106"/>
                    </a:lnTo>
                    <a:lnTo>
                      <a:pt x="479183" y="3118818"/>
                    </a:lnTo>
                    <a:lnTo>
                      <a:pt x="473155" y="3124214"/>
                    </a:lnTo>
                    <a:lnTo>
                      <a:pt x="466493" y="3129292"/>
                    </a:lnTo>
                    <a:lnTo>
                      <a:pt x="459831" y="3134053"/>
                    </a:lnTo>
                    <a:lnTo>
                      <a:pt x="452852" y="3139131"/>
                    </a:lnTo>
                    <a:lnTo>
                      <a:pt x="445239" y="3143257"/>
                    </a:lnTo>
                    <a:lnTo>
                      <a:pt x="437942" y="3147066"/>
                    </a:lnTo>
                    <a:lnTo>
                      <a:pt x="430329" y="3150240"/>
                    </a:lnTo>
                    <a:lnTo>
                      <a:pt x="422398" y="3153413"/>
                    </a:lnTo>
                    <a:lnTo>
                      <a:pt x="414467" y="3156270"/>
                    </a:lnTo>
                    <a:lnTo>
                      <a:pt x="406536" y="3158492"/>
                    </a:lnTo>
                    <a:lnTo>
                      <a:pt x="397971" y="3160396"/>
                    </a:lnTo>
                    <a:lnTo>
                      <a:pt x="389406" y="3161983"/>
                    </a:lnTo>
                    <a:lnTo>
                      <a:pt x="380840" y="3162935"/>
                    </a:lnTo>
                    <a:lnTo>
                      <a:pt x="371958" y="3163570"/>
                    </a:lnTo>
                    <a:lnTo>
                      <a:pt x="363075" y="3163887"/>
                    </a:lnTo>
                    <a:lnTo>
                      <a:pt x="354193" y="3163570"/>
                    </a:lnTo>
                    <a:lnTo>
                      <a:pt x="345627" y="3162935"/>
                    </a:lnTo>
                    <a:lnTo>
                      <a:pt x="336745" y="3161983"/>
                    </a:lnTo>
                    <a:lnTo>
                      <a:pt x="328180" y="3160396"/>
                    </a:lnTo>
                    <a:lnTo>
                      <a:pt x="319931" y="3158492"/>
                    </a:lnTo>
                    <a:lnTo>
                      <a:pt x="311683" y="3156270"/>
                    </a:lnTo>
                    <a:lnTo>
                      <a:pt x="303753" y="3153413"/>
                    </a:lnTo>
                    <a:lnTo>
                      <a:pt x="295822" y="3150240"/>
                    </a:lnTo>
                    <a:lnTo>
                      <a:pt x="288208" y="3147066"/>
                    </a:lnTo>
                    <a:lnTo>
                      <a:pt x="280595" y="3143257"/>
                    </a:lnTo>
                    <a:lnTo>
                      <a:pt x="273298" y="3139131"/>
                    </a:lnTo>
                    <a:lnTo>
                      <a:pt x="266319" y="3134053"/>
                    </a:lnTo>
                    <a:lnTo>
                      <a:pt x="259657" y="3129292"/>
                    </a:lnTo>
                    <a:lnTo>
                      <a:pt x="253312" y="3124214"/>
                    </a:lnTo>
                    <a:lnTo>
                      <a:pt x="246968" y="3118818"/>
                    </a:lnTo>
                    <a:lnTo>
                      <a:pt x="240940" y="3113106"/>
                    </a:lnTo>
                    <a:lnTo>
                      <a:pt x="235230" y="3107393"/>
                    </a:lnTo>
                    <a:lnTo>
                      <a:pt x="229520" y="3101045"/>
                    </a:lnTo>
                    <a:lnTo>
                      <a:pt x="224444" y="3094380"/>
                    </a:lnTo>
                    <a:lnTo>
                      <a:pt x="219686" y="3087715"/>
                    </a:lnTo>
                    <a:lnTo>
                      <a:pt x="215244" y="3080415"/>
                    </a:lnTo>
                    <a:lnTo>
                      <a:pt x="211120" y="3073432"/>
                    </a:lnTo>
                    <a:lnTo>
                      <a:pt x="207314" y="3065815"/>
                    </a:lnTo>
                    <a:lnTo>
                      <a:pt x="203824" y="3058198"/>
                    </a:lnTo>
                    <a:lnTo>
                      <a:pt x="200652" y="3050581"/>
                    </a:lnTo>
                    <a:lnTo>
                      <a:pt x="198114" y="3042329"/>
                    </a:lnTo>
                    <a:lnTo>
                      <a:pt x="195893" y="3034394"/>
                    </a:lnTo>
                    <a:lnTo>
                      <a:pt x="193990" y="3026142"/>
                    </a:lnTo>
                    <a:lnTo>
                      <a:pt x="192404" y="3017255"/>
                    </a:lnTo>
                    <a:lnTo>
                      <a:pt x="191135" y="3008686"/>
                    </a:lnTo>
                    <a:lnTo>
                      <a:pt x="190500" y="2999799"/>
                    </a:lnTo>
                    <a:lnTo>
                      <a:pt x="190500" y="2990912"/>
                    </a:lnTo>
                    <a:lnTo>
                      <a:pt x="190500" y="1782943"/>
                    </a:lnTo>
                    <a:lnTo>
                      <a:pt x="190500" y="1523322"/>
                    </a:lnTo>
                    <a:lnTo>
                      <a:pt x="190500" y="1469684"/>
                    </a:lnTo>
                    <a:lnTo>
                      <a:pt x="198114" y="1471271"/>
                    </a:lnTo>
                    <a:lnTo>
                      <a:pt x="206996" y="1473175"/>
                    </a:lnTo>
                    <a:lnTo>
                      <a:pt x="216196" y="1474762"/>
                    </a:lnTo>
                    <a:lnTo>
                      <a:pt x="225396" y="1476032"/>
                    </a:lnTo>
                    <a:lnTo>
                      <a:pt x="234913" y="1476984"/>
                    </a:lnTo>
                    <a:lnTo>
                      <a:pt x="244113" y="1478253"/>
                    </a:lnTo>
                    <a:lnTo>
                      <a:pt x="253630" y="1478888"/>
                    </a:lnTo>
                    <a:lnTo>
                      <a:pt x="263147" y="1479205"/>
                    </a:lnTo>
                    <a:lnTo>
                      <a:pt x="272981" y="1479205"/>
                    </a:lnTo>
                    <a:lnTo>
                      <a:pt x="285988" y="1479205"/>
                    </a:lnTo>
                    <a:lnTo>
                      <a:pt x="299629" y="1478571"/>
                    </a:lnTo>
                    <a:lnTo>
                      <a:pt x="312952" y="1477301"/>
                    </a:lnTo>
                    <a:lnTo>
                      <a:pt x="326593" y="1475714"/>
                    </a:lnTo>
                    <a:lnTo>
                      <a:pt x="340234" y="1474127"/>
                    </a:lnTo>
                    <a:lnTo>
                      <a:pt x="354510" y="1471906"/>
                    </a:lnTo>
                    <a:lnTo>
                      <a:pt x="368468" y="1469366"/>
                    </a:lnTo>
                    <a:lnTo>
                      <a:pt x="383061" y="1466510"/>
                    </a:lnTo>
                    <a:lnTo>
                      <a:pt x="397971" y="1463336"/>
                    </a:lnTo>
                    <a:lnTo>
                      <a:pt x="412564" y="1459528"/>
                    </a:lnTo>
                    <a:lnTo>
                      <a:pt x="427791" y="1455402"/>
                    </a:lnTo>
                    <a:lnTo>
                      <a:pt x="443018" y="1450958"/>
                    </a:lnTo>
                    <a:lnTo>
                      <a:pt x="459197" y="1446197"/>
                    </a:lnTo>
                    <a:lnTo>
                      <a:pt x="475059" y="1441119"/>
                    </a:lnTo>
                    <a:lnTo>
                      <a:pt x="491238" y="1435406"/>
                    </a:lnTo>
                    <a:lnTo>
                      <a:pt x="508051" y="1429376"/>
                    </a:lnTo>
                    <a:lnTo>
                      <a:pt x="536285" y="1417950"/>
                    </a:lnTo>
                    <a:lnTo>
                      <a:pt x="550877" y="1412237"/>
                    </a:lnTo>
                    <a:lnTo>
                      <a:pt x="566105" y="1405889"/>
                    </a:lnTo>
                    <a:lnTo>
                      <a:pt x="568325" y="1404937"/>
                    </a:lnTo>
                    <a:close/>
                    <a:moveTo>
                      <a:pt x="243290" y="952500"/>
                    </a:moveTo>
                    <a:lnTo>
                      <a:pt x="250280" y="952500"/>
                    </a:lnTo>
                    <a:lnTo>
                      <a:pt x="257271" y="952817"/>
                    </a:lnTo>
                    <a:lnTo>
                      <a:pt x="264261" y="953452"/>
                    </a:lnTo>
                    <a:lnTo>
                      <a:pt x="271252" y="954720"/>
                    </a:lnTo>
                    <a:lnTo>
                      <a:pt x="278242" y="956623"/>
                    </a:lnTo>
                    <a:lnTo>
                      <a:pt x="285233" y="958525"/>
                    </a:lnTo>
                    <a:lnTo>
                      <a:pt x="292541" y="961379"/>
                    </a:lnTo>
                    <a:lnTo>
                      <a:pt x="299214" y="964550"/>
                    </a:lnTo>
                    <a:lnTo>
                      <a:pt x="304934" y="967404"/>
                    </a:lnTo>
                    <a:lnTo>
                      <a:pt x="310335" y="970893"/>
                    </a:lnTo>
                    <a:lnTo>
                      <a:pt x="341475" y="991505"/>
                    </a:lnTo>
                    <a:lnTo>
                      <a:pt x="371979" y="1010849"/>
                    </a:lnTo>
                    <a:lnTo>
                      <a:pt x="401848" y="1029558"/>
                    </a:lnTo>
                    <a:lnTo>
                      <a:pt x="430763" y="1047634"/>
                    </a:lnTo>
                    <a:lnTo>
                      <a:pt x="459361" y="1064441"/>
                    </a:lnTo>
                    <a:lnTo>
                      <a:pt x="486687" y="1080296"/>
                    </a:lnTo>
                    <a:lnTo>
                      <a:pt x="513061" y="1095518"/>
                    </a:lnTo>
                    <a:lnTo>
                      <a:pt x="538163" y="1109470"/>
                    </a:lnTo>
                    <a:lnTo>
                      <a:pt x="517192" y="1119935"/>
                    </a:lnTo>
                    <a:lnTo>
                      <a:pt x="496538" y="1129766"/>
                    </a:lnTo>
                    <a:lnTo>
                      <a:pt x="495267" y="1130400"/>
                    </a:lnTo>
                    <a:lnTo>
                      <a:pt x="474931" y="1139596"/>
                    </a:lnTo>
                    <a:lnTo>
                      <a:pt x="455230" y="1148792"/>
                    </a:lnTo>
                    <a:lnTo>
                      <a:pt x="436483" y="1156403"/>
                    </a:lnTo>
                    <a:lnTo>
                      <a:pt x="430763" y="1158623"/>
                    </a:lnTo>
                    <a:lnTo>
                      <a:pt x="415511" y="1164331"/>
                    </a:lnTo>
                    <a:lnTo>
                      <a:pt x="409792" y="1166551"/>
                    </a:lnTo>
                    <a:lnTo>
                      <a:pt x="388502" y="1173844"/>
                    </a:lnTo>
                    <a:lnTo>
                      <a:pt x="384371" y="1175430"/>
                    </a:lnTo>
                    <a:lnTo>
                      <a:pt x="366260" y="1181455"/>
                    </a:lnTo>
                    <a:lnTo>
                      <a:pt x="359905" y="1183675"/>
                    </a:lnTo>
                    <a:lnTo>
                      <a:pt x="341793" y="1189383"/>
                    </a:lnTo>
                    <a:lnTo>
                      <a:pt x="337344" y="1190968"/>
                    </a:lnTo>
                    <a:lnTo>
                      <a:pt x="315737" y="1197627"/>
                    </a:lnTo>
                    <a:lnTo>
                      <a:pt x="310971" y="1198896"/>
                    </a:lnTo>
                    <a:lnTo>
                      <a:pt x="294448" y="1204287"/>
                    </a:lnTo>
                    <a:lnTo>
                      <a:pt x="289046" y="1205872"/>
                    </a:lnTo>
                    <a:lnTo>
                      <a:pt x="270934" y="1210946"/>
                    </a:lnTo>
                    <a:lnTo>
                      <a:pt x="269981" y="1211263"/>
                    </a:lnTo>
                    <a:lnTo>
                      <a:pt x="223907" y="1181772"/>
                    </a:lnTo>
                    <a:lnTo>
                      <a:pt x="214374" y="1175430"/>
                    </a:lnTo>
                    <a:lnTo>
                      <a:pt x="189590" y="1159257"/>
                    </a:lnTo>
                    <a:lnTo>
                      <a:pt x="186412" y="1157354"/>
                    </a:lnTo>
                    <a:lnTo>
                      <a:pt x="181646" y="1153866"/>
                    </a:lnTo>
                    <a:lnTo>
                      <a:pt x="177197" y="1150378"/>
                    </a:lnTo>
                    <a:lnTo>
                      <a:pt x="172749" y="1146890"/>
                    </a:lnTo>
                    <a:lnTo>
                      <a:pt x="168618" y="1142767"/>
                    </a:lnTo>
                    <a:lnTo>
                      <a:pt x="164805" y="1138645"/>
                    </a:lnTo>
                    <a:lnTo>
                      <a:pt x="161310" y="1134522"/>
                    </a:lnTo>
                    <a:lnTo>
                      <a:pt x="157815" y="1130083"/>
                    </a:lnTo>
                    <a:lnTo>
                      <a:pt x="154955" y="1125643"/>
                    </a:lnTo>
                    <a:lnTo>
                      <a:pt x="152095" y="1121204"/>
                    </a:lnTo>
                    <a:lnTo>
                      <a:pt x="149235" y="1116447"/>
                    </a:lnTo>
                    <a:lnTo>
                      <a:pt x="147011" y="1111690"/>
                    </a:lnTo>
                    <a:lnTo>
                      <a:pt x="144787" y="1106616"/>
                    </a:lnTo>
                    <a:lnTo>
                      <a:pt x="142880" y="1101860"/>
                    </a:lnTo>
                    <a:lnTo>
                      <a:pt x="141292" y="1096786"/>
                    </a:lnTo>
                    <a:lnTo>
                      <a:pt x="139703" y="1091712"/>
                    </a:lnTo>
                    <a:lnTo>
                      <a:pt x="138750" y="1086004"/>
                    </a:lnTo>
                    <a:lnTo>
                      <a:pt x="137796" y="1080930"/>
                    </a:lnTo>
                    <a:lnTo>
                      <a:pt x="136843" y="1075540"/>
                    </a:lnTo>
                    <a:lnTo>
                      <a:pt x="136525" y="1070149"/>
                    </a:lnTo>
                    <a:lnTo>
                      <a:pt x="136525" y="1064758"/>
                    </a:lnTo>
                    <a:lnTo>
                      <a:pt x="136525" y="1059367"/>
                    </a:lnTo>
                    <a:lnTo>
                      <a:pt x="136843" y="1053976"/>
                    </a:lnTo>
                    <a:lnTo>
                      <a:pt x="137479" y="1048902"/>
                    </a:lnTo>
                    <a:lnTo>
                      <a:pt x="138432" y="1043511"/>
                    </a:lnTo>
                    <a:lnTo>
                      <a:pt x="139385" y="1038120"/>
                    </a:lnTo>
                    <a:lnTo>
                      <a:pt x="140974" y="1032412"/>
                    </a:lnTo>
                    <a:lnTo>
                      <a:pt x="142563" y="1027339"/>
                    </a:lnTo>
                    <a:lnTo>
                      <a:pt x="144469" y="1022265"/>
                    </a:lnTo>
                    <a:lnTo>
                      <a:pt x="146693" y="1017191"/>
                    </a:lnTo>
                    <a:lnTo>
                      <a:pt x="149235" y="1012117"/>
                    </a:lnTo>
                    <a:lnTo>
                      <a:pt x="152095" y="1007043"/>
                    </a:lnTo>
                    <a:lnTo>
                      <a:pt x="154955" y="1002287"/>
                    </a:lnTo>
                    <a:lnTo>
                      <a:pt x="158450" y="997213"/>
                    </a:lnTo>
                    <a:lnTo>
                      <a:pt x="162263" y="992456"/>
                    </a:lnTo>
                    <a:lnTo>
                      <a:pt x="166394" y="988017"/>
                    </a:lnTo>
                    <a:lnTo>
                      <a:pt x="170525" y="983894"/>
                    </a:lnTo>
                    <a:lnTo>
                      <a:pt x="174973" y="979772"/>
                    </a:lnTo>
                    <a:lnTo>
                      <a:pt x="179739" y="975649"/>
                    </a:lnTo>
                    <a:lnTo>
                      <a:pt x="184506" y="972161"/>
                    </a:lnTo>
                    <a:lnTo>
                      <a:pt x="189590" y="968990"/>
                    </a:lnTo>
                    <a:lnTo>
                      <a:pt x="195627" y="965502"/>
                    </a:lnTo>
                    <a:lnTo>
                      <a:pt x="201982" y="962331"/>
                    </a:lnTo>
                    <a:lnTo>
                      <a:pt x="208337" y="959794"/>
                    </a:lnTo>
                    <a:lnTo>
                      <a:pt x="215010" y="957574"/>
                    </a:lnTo>
                    <a:lnTo>
                      <a:pt x="222000" y="955671"/>
                    </a:lnTo>
                    <a:lnTo>
                      <a:pt x="228991" y="954086"/>
                    </a:lnTo>
                    <a:lnTo>
                      <a:pt x="235981" y="953134"/>
                    </a:lnTo>
                    <a:lnTo>
                      <a:pt x="243290" y="952500"/>
                    </a:lnTo>
                    <a:close/>
                    <a:moveTo>
                      <a:pt x="297415" y="717550"/>
                    </a:moveTo>
                    <a:lnTo>
                      <a:pt x="837966" y="717550"/>
                    </a:lnTo>
                    <a:lnTo>
                      <a:pt x="843362" y="717868"/>
                    </a:lnTo>
                    <a:lnTo>
                      <a:pt x="848758" y="718186"/>
                    </a:lnTo>
                    <a:lnTo>
                      <a:pt x="854154" y="718821"/>
                    </a:lnTo>
                    <a:lnTo>
                      <a:pt x="859233" y="719774"/>
                    </a:lnTo>
                    <a:lnTo>
                      <a:pt x="864629" y="721044"/>
                    </a:lnTo>
                    <a:lnTo>
                      <a:pt x="869707" y="722632"/>
                    </a:lnTo>
                    <a:lnTo>
                      <a:pt x="874468" y="724221"/>
                    </a:lnTo>
                    <a:lnTo>
                      <a:pt x="879547" y="726126"/>
                    </a:lnTo>
                    <a:lnTo>
                      <a:pt x="884943" y="727715"/>
                    </a:lnTo>
                    <a:lnTo>
                      <a:pt x="890656" y="729620"/>
                    </a:lnTo>
                    <a:lnTo>
                      <a:pt x="901131" y="733432"/>
                    </a:lnTo>
                    <a:lnTo>
                      <a:pt x="910971" y="737879"/>
                    </a:lnTo>
                    <a:lnTo>
                      <a:pt x="920176" y="742326"/>
                    </a:lnTo>
                    <a:lnTo>
                      <a:pt x="928111" y="747091"/>
                    </a:lnTo>
                    <a:lnTo>
                      <a:pt x="935729" y="751855"/>
                    </a:lnTo>
                    <a:lnTo>
                      <a:pt x="943347" y="756937"/>
                    </a:lnTo>
                    <a:lnTo>
                      <a:pt x="950647" y="762337"/>
                    </a:lnTo>
                    <a:lnTo>
                      <a:pt x="957313" y="767737"/>
                    </a:lnTo>
                    <a:lnTo>
                      <a:pt x="963661" y="773454"/>
                    </a:lnTo>
                    <a:lnTo>
                      <a:pt x="970009" y="778854"/>
                    </a:lnTo>
                    <a:lnTo>
                      <a:pt x="976040" y="784572"/>
                    </a:lnTo>
                    <a:lnTo>
                      <a:pt x="987467" y="796642"/>
                    </a:lnTo>
                    <a:lnTo>
                      <a:pt x="998576" y="809030"/>
                    </a:lnTo>
                    <a:lnTo>
                      <a:pt x="1009368" y="822053"/>
                    </a:lnTo>
                    <a:lnTo>
                      <a:pt x="1019525" y="835394"/>
                    </a:lnTo>
                    <a:lnTo>
                      <a:pt x="1029048" y="849370"/>
                    </a:lnTo>
                    <a:lnTo>
                      <a:pt x="1038253" y="863346"/>
                    </a:lnTo>
                    <a:lnTo>
                      <a:pt x="1047458" y="878592"/>
                    </a:lnTo>
                    <a:lnTo>
                      <a:pt x="1056028" y="893521"/>
                    </a:lnTo>
                    <a:lnTo>
                      <a:pt x="1062693" y="905592"/>
                    </a:lnTo>
                    <a:lnTo>
                      <a:pt x="1069042" y="917980"/>
                    </a:lnTo>
                    <a:lnTo>
                      <a:pt x="1075072" y="930685"/>
                    </a:lnTo>
                    <a:lnTo>
                      <a:pt x="1080786" y="943391"/>
                    </a:lnTo>
                    <a:lnTo>
                      <a:pt x="1086499" y="956414"/>
                    </a:lnTo>
                    <a:lnTo>
                      <a:pt x="1091895" y="969437"/>
                    </a:lnTo>
                    <a:lnTo>
                      <a:pt x="1096974" y="983095"/>
                    </a:lnTo>
                    <a:lnTo>
                      <a:pt x="1102052" y="996436"/>
                    </a:lnTo>
                    <a:lnTo>
                      <a:pt x="1105544" y="1006918"/>
                    </a:lnTo>
                    <a:lnTo>
                      <a:pt x="1109035" y="1017400"/>
                    </a:lnTo>
                    <a:lnTo>
                      <a:pt x="1112210" y="1028200"/>
                    </a:lnTo>
                    <a:lnTo>
                      <a:pt x="1115701" y="1039317"/>
                    </a:lnTo>
                    <a:lnTo>
                      <a:pt x="1118558" y="1050117"/>
                    </a:lnTo>
                    <a:lnTo>
                      <a:pt x="1121097" y="1060916"/>
                    </a:lnTo>
                    <a:lnTo>
                      <a:pt x="1123636" y="1072034"/>
                    </a:lnTo>
                    <a:lnTo>
                      <a:pt x="1125858" y="1083151"/>
                    </a:lnTo>
                    <a:lnTo>
                      <a:pt x="1127763" y="1094586"/>
                    </a:lnTo>
                    <a:lnTo>
                      <a:pt x="1129667" y="1105703"/>
                    </a:lnTo>
                    <a:lnTo>
                      <a:pt x="1131254" y="1116821"/>
                    </a:lnTo>
                    <a:lnTo>
                      <a:pt x="1132524" y="1128256"/>
                    </a:lnTo>
                    <a:lnTo>
                      <a:pt x="1133476" y="1139690"/>
                    </a:lnTo>
                    <a:lnTo>
                      <a:pt x="1134428" y="1151443"/>
                    </a:lnTo>
                    <a:lnTo>
                      <a:pt x="1134746" y="1162878"/>
                    </a:lnTo>
                    <a:lnTo>
                      <a:pt x="1135063" y="1174313"/>
                    </a:lnTo>
                    <a:lnTo>
                      <a:pt x="1135063" y="1183207"/>
                    </a:lnTo>
                    <a:lnTo>
                      <a:pt x="1134746" y="1191783"/>
                    </a:lnTo>
                    <a:lnTo>
                      <a:pt x="1134111" y="1200995"/>
                    </a:lnTo>
                    <a:lnTo>
                      <a:pt x="1133476" y="1209888"/>
                    </a:lnTo>
                    <a:lnTo>
                      <a:pt x="1132524" y="1218782"/>
                    </a:lnTo>
                    <a:lnTo>
                      <a:pt x="1131254" y="1227994"/>
                    </a:lnTo>
                    <a:lnTo>
                      <a:pt x="1129985" y="1236888"/>
                    </a:lnTo>
                    <a:lnTo>
                      <a:pt x="1128080" y="1245781"/>
                    </a:lnTo>
                    <a:lnTo>
                      <a:pt x="1126176" y="1254675"/>
                    </a:lnTo>
                    <a:lnTo>
                      <a:pt x="1123954" y="1264204"/>
                    </a:lnTo>
                    <a:lnTo>
                      <a:pt x="1121097" y="1273098"/>
                    </a:lnTo>
                    <a:lnTo>
                      <a:pt x="1118240" y="1281992"/>
                    </a:lnTo>
                    <a:lnTo>
                      <a:pt x="1115066" y="1291204"/>
                    </a:lnTo>
                    <a:lnTo>
                      <a:pt x="1111257" y="1300097"/>
                    </a:lnTo>
                    <a:lnTo>
                      <a:pt x="1107131" y="1308991"/>
                    </a:lnTo>
                    <a:lnTo>
                      <a:pt x="1102687" y="1318203"/>
                    </a:lnTo>
                    <a:lnTo>
                      <a:pt x="1098243" y="1326779"/>
                    </a:lnTo>
                    <a:lnTo>
                      <a:pt x="1092847" y="1335673"/>
                    </a:lnTo>
                    <a:lnTo>
                      <a:pt x="1087451" y="1343931"/>
                    </a:lnTo>
                    <a:lnTo>
                      <a:pt x="1081421" y="1352508"/>
                    </a:lnTo>
                    <a:lnTo>
                      <a:pt x="1074755" y="1360449"/>
                    </a:lnTo>
                    <a:lnTo>
                      <a:pt x="1068089" y="1368707"/>
                    </a:lnTo>
                    <a:lnTo>
                      <a:pt x="1060789" y="1376330"/>
                    </a:lnTo>
                    <a:lnTo>
                      <a:pt x="1052854" y="1383636"/>
                    </a:lnTo>
                    <a:lnTo>
                      <a:pt x="1044918" y="1390942"/>
                    </a:lnTo>
                    <a:lnTo>
                      <a:pt x="1036348" y="1397612"/>
                    </a:lnTo>
                    <a:lnTo>
                      <a:pt x="1027778" y="1403965"/>
                    </a:lnTo>
                    <a:lnTo>
                      <a:pt x="1018891" y="1410000"/>
                    </a:lnTo>
                    <a:lnTo>
                      <a:pt x="1009368" y="1415400"/>
                    </a:lnTo>
                    <a:lnTo>
                      <a:pt x="999529" y="1420800"/>
                    </a:lnTo>
                    <a:lnTo>
                      <a:pt x="989689" y="1425882"/>
                    </a:lnTo>
                    <a:lnTo>
                      <a:pt x="979532" y="1430011"/>
                    </a:lnTo>
                    <a:lnTo>
                      <a:pt x="971279" y="1433188"/>
                    </a:lnTo>
                    <a:lnTo>
                      <a:pt x="963026" y="1436046"/>
                    </a:lnTo>
                    <a:lnTo>
                      <a:pt x="954456" y="1438587"/>
                    </a:lnTo>
                    <a:lnTo>
                      <a:pt x="945569" y="1440811"/>
                    </a:lnTo>
                    <a:lnTo>
                      <a:pt x="936364" y="1443034"/>
                    </a:lnTo>
                    <a:lnTo>
                      <a:pt x="926841" y="1444940"/>
                    </a:lnTo>
                    <a:lnTo>
                      <a:pt x="911288" y="1447481"/>
                    </a:lnTo>
                    <a:lnTo>
                      <a:pt x="895418" y="1449387"/>
                    </a:lnTo>
                    <a:lnTo>
                      <a:pt x="879230" y="1450658"/>
                    </a:lnTo>
                    <a:lnTo>
                      <a:pt x="862724" y="1450975"/>
                    </a:lnTo>
                    <a:lnTo>
                      <a:pt x="850663" y="1450658"/>
                    </a:lnTo>
                    <a:lnTo>
                      <a:pt x="838284" y="1450022"/>
                    </a:lnTo>
                    <a:lnTo>
                      <a:pt x="825587" y="1449069"/>
                    </a:lnTo>
                    <a:lnTo>
                      <a:pt x="812891" y="1447799"/>
                    </a:lnTo>
                    <a:lnTo>
                      <a:pt x="800194" y="1446211"/>
                    </a:lnTo>
                    <a:lnTo>
                      <a:pt x="787180" y="1444305"/>
                    </a:lnTo>
                    <a:lnTo>
                      <a:pt x="773532" y="1442081"/>
                    </a:lnTo>
                    <a:lnTo>
                      <a:pt x="760518" y="1439540"/>
                    </a:lnTo>
                    <a:lnTo>
                      <a:pt x="746869" y="1436364"/>
                    </a:lnTo>
                    <a:lnTo>
                      <a:pt x="733220" y="1433188"/>
                    </a:lnTo>
                    <a:lnTo>
                      <a:pt x="718937" y="1429376"/>
                    </a:lnTo>
                    <a:lnTo>
                      <a:pt x="704971" y="1425564"/>
                    </a:lnTo>
                    <a:lnTo>
                      <a:pt x="690687" y="1420800"/>
                    </a:lnTo>
                    <a:lnTo>
                      <a:pt x="676086" y="1416035"/>
                    </a:lnTo>
                    <a:lnTo>
                      <a:pt x="661168" y="1411271"/>
                    </a:lnTo>
                    <a:lnTo>
                      <a:pt x="645932" y="1405871"/>
                    </a:lnTo>
                    <a:lnTo>
                      <a:pt x="624666" y="1397612"/>
                    </a:lnTo>
                    <a:lnTo>
                      <a:pt x="602447" y="1389036"/>
                    </a:lnTo>
                    <a:lnTo>
                      <a:pt x="621809" y="1380142"/>
                    </a:lnTo>
                    <a:lnTo>
                      <a:pt x="641171" y="1370613"/>
                    </a:lnTo>
                    <a:lnTo>
                      <a:pt x="660533" y="1360766"/>
                    </a:lnTo>
                    <a:lnTo>
                      <a:pt x="680848" y="1350284"/>
                    </a:lnTo>
                    <a:lnTo>
                      <a:pt x="701162" y="1339802"/>
                    </a:lnTo>
                    <a:lnTo>
                      <a:pt x="721476" y="1328685"/>
                    </a:lnTo>
                    <a:lnTo>
                      <a:pt x="742743" y="1317250"/>
                    </a:lnTo>
                    <a:lnTo>
                      <a:pt x="763692" y="1304862"/>
                    </a:lnTo>
                    <a:lnTo>
                      <a:pt x="785593" y="1292474"/>
                    </a:lnTo>
                    <a:lnTo>
                      <a:pt x="807177" y="1279769"/>
                    </a:lnTo>
                    <a:lnTo>
                      <a:pt x="829396" y="1266428"/>
                    </a:lnTo>
                    <a:lnTo>
                      <a:pt x="851932" y="1252452"/>
                    </a:lnTo>
                    <a:lnTo>
                      <a:pt x="874786" y="1238158"/>
                    </a:lnTo>
                    <a:lnTo>
                      <a:pt x="898274" y="1223547"/>
                    </a:lnTo>
                    <a:lnTo>
                      <a:pt x="921763" y="1208618"/>
                    </a:lnTo>
                    <a:lnTo>
                      <a:pt x="945569" y="1192736"/>
                    </a:lnTo>
                    <a:lnTo>
                      <a:pt x="964296" y="1180666"/>
                    </a:lnTo>
                    <a:lnTo>
                      <a:pt x="971279" y="1175584"/>
                    </a:lnTo>
                    <a:lnTo>
                      <a:pt x="977945" y="1170501"/>
                    </a:lnTo>
                    <a:lnTo>
                      <a:pt x="983975" y="1164784"/>
                    </a:lnTo>
                    <a:lnTo>
                      <a:pt x="989689" y="1158749"/>
                    </a:lnTo>
                    <a:lnTo>
                      <a:pt x="995085" y="1152714"/>
                    </a:lnTo>
                    <a:lnTo>
                      <a:pt x="999846" y="1146361"/>
                    </a:lnTo>
                    <a:lnTo>
                      <a:pt x="1004925" y="1139373"/>
                    </a:lnTo>
                    <a:lnTo>
                      <a:pt x="1009051" y="1132385"/>
                    </a:lnTo>
                    <a:lnTo>
                      <a:pt x="1012542" y="1125079"/>
                    </a:lnTo>
                    <a:lnTo>
                      <a:pt x="1015717" y="1117773"/>
                    </a:lnTo>
                    <a:lnTo>
                      <a:pt x="1018573" y="1110468"/>
                    </a:lnTo>
                    <a:lnTo>
                      <a:pt x="1021113" y="1102845"/>
                    </a:lnTo>
                    <a:lnTo>
                      <a:pt x="1023017" y="1095221"/>
                    </a:lnTo>
                    <a:lnTo>
                      <a:pt x="1024604" y="1086963"/>
                    </a:lnTo>
                    <a:lnTo>
                      <a:pt x="1025556" y="1079022"/>
                    </a:lnTo>
                    <a:lnTo>
                      <a:pt x="1026191" y="1071081"/>
                    </a:lnTo>
                    <a:lnTo>
                      <a:pt x="1026509" y="1065681"/>
                    </a:lnTo>
                    <a:lnTo>
                      <a:pt x="1026509" y="1060281"/>
                    </a:lnTo>
                    <a:lnTo>
                      <a:pt x="1026191" y="1054881"/>
                    </a:lnTo>
                    <a:lnTo>
                      <a:pt x="1025874" y="1049481"/>
                    </a:lnTo>
                    <a:lnTo>
                      <a:pt x="1025239" y="1044082"/>
                    </a:lnTo>
                    <a:lnTo>
                      <a:pt x="1024287" y="1038682"/>
                    </a:lnTo>
                    <a:lnTo>
                      <a:pt x="1023017" y="1032964"/>
                    </a:lnTo>
                    <a:lnTo>
                      <a:pt x="1021747" y="1027564"/>
                    </a:lnTo>
                    <a:lnTo>
                      <a:pt x="1020478" y="1022482"/>
                    </a:lnTo>
                    <a:lnTo>
                      <a:pt x="1018573" y="1017082"/>
                    </a:lnTo>
                    <a:lnTo>
                      <a:pt x="1016669" y="1012000"/>
                    </a:lnTo>
                    <a:lnTo>
                      <a:pt x="1014447" y="1006600"/>
                    </a:lnTo>
                    <a:lnTo>
                      <a:pt x="1011908" y="1001518"/>
                    </a:lnTo>
                    <a:lnTo>
                      <a:pt x="1009368" y="996436"/>
                    </a:lnTo>
                    <a:lnTo>
                      <a:pt x="1006512" y="991671"/>
                    </a:lnTo>
                    <a:lnTo>
                      <a:pt x="1003338" y="986589"/>
                    </a:lnTo>
                    <a:lnTo>
                      <a:pt x="997307" y="978648"/>
                    </a:lnTo>
                    <a:lnTo>
                      <a:pt x="991276" y="971025"/>
                    </a:lnTo>
                    <a:lnTo>
                      <a:pt x="984610" y="964355"/>
                    </a:lnTo>
                    <a:lnTo>
                      <a:pt x="977627" y="957684"/>
                    </a:lnTo>
                    <a:lnTo>
                      <a:pt x="970327" y="951967"/>
                    </a:lnTo>
                    <a:lnTo>
                      <a:pt x="962391" y="946567"/>
                    </a:lnTo>
                    <a:lnTo>
                      <a:pt x="954456" y="941802"/>
                    </a:lnTo>
                    <a:lnTo>
                      <a:pt x="945569" y="937673"/>
                    </a:lnTo>
                    <a:lnTo>
                      <a:pt x="938586" y="934497"/>
                    </a:lnTo>
                    <a:lnTo>
                      <a:pt x="931603" y="931956"/>
                    </a:lnTo>
                    <a:lnTo>
                      <a:pt x="924619" y="929732"/>
                    </a:lnTo>
                    <a:lnTo>
                      <a:pt x="917319" y="927826"/>
                    </a:lnTo>
                    <a:lnTo>
                      <a:pt x="909701" y="926238"/>
                    </a:lnTo>
                    <a:lnTo>
                      <a:pt x="902083" y="925285"/>
                    </a:lnTo>
                    <a:lnTo>
                      <a:pt x="894465" y="924650"/>
                    </a:lnTo>
                    <a:lnTo>
                      <a:pt x="886530" y="924332"/>
                    </a:lnTo>
                    <a:lnTo>
                      <a:pt x="877643" y="924650"/>
                    </a:lnTo>
                    <a:lnTo>
                      <a:pt x="868438" y="925603"/>
                    </a:lnTo>
                    <a:lnTo>
                      <a:pt x="859550" y="926873"/>
                    </a:lnTo>
                    <a:lnTo>
                      <a:pt x="850980" y="929097"/>
                    </a:lnTo>
                    <a:lnTo>
                      <a:pt x="842410" y="931638"/>
                    </a:lnTo>
                    <a:lnTo>
                      <a:pt x="833522" y="935132"/>
                    </a:lnTo>
                    <a:lnTo>
                      <a:pt x="825270" y="938626"/>
                    </a:lnTo>
                    <a:lnTo>
                      <a:pt x="817334" y="943073"/>
                    </a:lnTo>
                    <a:lnTo>
                      <a:pt x="813208" y="945296"/>
                    </a:lnTo>
                    <a:lnTo>
                      <a:pt x="809399" y="947520"/>
                    </a:lnTo>
                    <a:lnTo>
                      <a:pt x="776706" y="968802"/>
                    </a:lnTo>
                    <a:lnTo>
                      <a:pt x="744965" y="989766"/>
                    </a:lnTo>
                    <a:lnTo>
                      <a:pt x="713541" y="1009141"/>
                    </a:lnTo>
                    <a:lnTo>
                      <a:pt x="683069" y="1027882"/>
                    </a:lnTo>
                    <a:lnTo>
                      <a:pt x="653233" y="1045987"/>
                    </a:lnTo>
                    <a:lnTo>
                      <a:pt x="624031" y="1062505"/>
                    </a:lnTo>
                    <a:lnTo>
                      <a:pt x="595781" y="1078386"/>
                    </a:lnTo>
                    <a:lnTo>
                      <a:pt x="568167" y="1093633"/>
                    </a:lnTo>
                    <a:lnTo>
                      <a:pt x="540552" y="1078386"/>
                    </a:lnTo>
                    <a:lnTo>
                      <a:pt x="512302" y="1062505"/>
                    </a:lnTo>
                    <a:lnTo>
                      <a:pt x="482465" y="1045670"/>
                    </a:lnTo>
                    <a:lnTo>
                      <a:pt x="452311" y="1027564"/>
                    </a:lnTo>
                    <a:lnTo>
                      <a:pt x="421205" y="1008824"/>
                    </a:lnTo>
                    <a:lnTo>
                      <a:pt x="389781" y="989130"/>
                    </a:lnTo>
                    <a:lnTo>
                      <a:pt x="358040" y="968484"/>
                    </a:lnTo>
                    <a:lnTo>
                      <a:pt x="325664" y="947520"/>
                    </a:lnTo>
                    <a:lnTo>
                      <a:pt x="321538" y="945296"/>
                    </a:lnTo>
                    <a:lnTo>
                      <a:pt x="317412" y="943073"/>
                    </a:lnTo>
                    <a:lnTo>
                      <a:pt x="309476" y="938626"/>
                    </a:lnTo>
                    <a:lnTo>
                      <a:pt x="301224" y="934814"/>
                    </a:lnTo>
                    <a:lnTo>
                      <a:pt x="292971" y="931638"/>
                    </a:lnTo>
                    <a:lnTo>
                      <a:pt x="284083" y="929097"/>
                    </a:lnTo>
                    <a:lnTo>
                      <a:pt x="275196" y="926873"/>
                    </a:lnTo>
                    <a:lnTo>
                      <a:pt x="266308" y="925603"/>
                    </a:lnTo>
                    <a:lnTo>
                      <a:pt x="257421" y="924650"/>
                    </a:lnTo>
                    <a:lnTo>
                      <a:pt x="248216" y="924332"/>
                    </a:lnTo>
                    <a:lnTo>
                      <a:pt x="240598" y="924332"/>
                    </a:lnTo>
                    <a:lnTo>
                      <a:pt x="232980" y="925285"/>
                    </a:lnTo>
                    <a:lnTo>
                      <a:pt x="225045" y="926238"/>
                    </a:lnTo>
                    <a:lnTo>
                      <a:pt x="217744" y="927826"/>
                    </a:lnTo>
                    <a:lnTo>
                      <a:pt x="210444" y="929732"/>
                    </a:lnTo>
                    <a:lnTo>
                      <a:pt x="203144" y="931956"/>
                    </a:lnTo>
                    <a:lnTo>
                      <a:pt x="196160" y="934497"/>
                    </a:lnTo>
                    <a:lnTo>
                      <a:pt x="189495" y="937355"/>
                    </a:lnTo>
                    <a:lnTo>
                      <a:pt x="180925" y="941802"/>
                    </a:lnTo>
                    <a:lnTo>
                      <a:pt x="172355" y="946567"/>
                    </a:lnTo>
                    <a:lnTo>
                      <a:pt x="164737" y="951967"/>
                    </a:lnTo>
                    <a:lnTo>
                      <a:pt x="157119" y="957684"/>
                    </a:lnTo>
                    <a:lnTo>
                      <a:pt x="150136" y="964355"/>
                    </a:lnTo>
                    <a:lnTo>
                      <a:pt x="143470" y="971025"/>
                    </a:lnTo>
                    <a:lnTo>
                      <a:pt x="137439" y="978648"/>
                    </a:lnTo>
                    <a:lnTo>
                      <a:pt x="131726" y="986589"/>
                    </a:lnTo>
                    <a:lnTo>
                      <a:pt x="127917" y="992624"/>
                    </a:lnTo>
                    <a:lnTo>
                      <a:pt x="124425" y="998977"/>
                    </a:lnTo>
                    <a:lnTo>
                      <a:pt x="121569" y="1005330"/>
                    </a:lnTo>
                    <a:lnTo>
                      <a:pt x="118395" y="1011683"/>
                    </a:lnTo>
                    <a:lnTo>
                      <a:pt x="115855" y="1018035"/>
                    </a:lnTo>
                    <a:lnTo>
                      <a:pt x="113951" y="1024706"/>
                    </a:lnTo>
                    <a:lnTo>
                      <a:pt x="112046" y="1031058"/>
                    </a:lnTo>
                    <a:lnTo>
                      <a:pt x="110777" y="1038046"/>
                    </a:lnTo>
                    <a:lnTo>
                      <a:pt x="109507" y="1044717"/>
                    </a:lnTo>
                    <a:lnTo>
                      <a:pt x="108872" y="1051387"/>
                    </a:lnTo>
                    <a:lnTo>
                      <a:pt x="108555" y="1058375"/>
                    </a:lnTo>
                    <a:lnTo>
                      <a:pt x="108238" y="1065046"/>
                    </a:lnTo>
                    <a:lnTo>
                      <a:pt x="108555" y="1071716"/>
                    </a:lnTo>
                    <a:lnTo>
                      <a:pt x="109190" y="1078386"/>
                    </a:lnTo>
                    <a:lnTo>
                      <a:pt x="109825" y="1085057"/>
                    </a:lnTo>
                    <a:lnTo>
                      <a:pt x="111094" y="1091727"/>
                    </a:lnTo>
                    <a:lnTo>
                      <a:pt x="112364" y="1098398"/>
                    </a:lnTo>
                    <a:lnTo>
                      <a:pt x="114268" y="1104750"/>
                    </a:lnTo>
                    <a:lnTo>
                      <a:pt x="116490" y="1111103"/>
                    </a:lnTo>
                    <a:lnTo>
                      <a:pt x="118712" y="1117456"/>
                    </a:lnTo>
                    <a:lnTo>
                      <a:pt x="121886" y="1123491"/>
                    </a:lnTo>
                    <a:lnTo>
                      <a:pt x="124743" y="1129526"/>
                    </a:lnTo>
                    <a:lnTo>
                      <a:pt x="127917" y="1135561"/>
                    </a:lnTo>
                    <a:lnTo>
                      <a:pt x="131726" y="1141279"/>
                    </a:lnTo>
                    <a:lnTo>
                      <a:pt x="135535" y="1146996"/>
                    </a:lnTo>
                    <a:lnTo>
                      <a:pt x="139661" y="1152396"/>
                    </a:lnTo>
                    <a:lnTo>
                      <a:pt x="144105" y="1157796"/>
                    </a:lnTo>
                    <a:lnTo>
                      <a:pt x="148866" y="1162878"/>
                    </a:lnTo>
                    <a:lnTo>
                      <a:pt x="153945" y="1167643"/>
                    </a:lnTo>
                    <a:lnTo>
                      <a:pt x="159341" y="1172090"/>
                    </a:lnTo>
                    <a:lnTo>
                      <a:pt x="164737" y="1176536"/>
                    </a:lnTo>
                    <a:lnTo>
                      <a:pt x="170768" y="1180666"/>
                    </a:lnTo>
                    <a:lnTo>
                      <a:pt x="179972" y="1186383"/>
                    </a:lnTo>
                    <a:lnTo>
                      <a:pt x="189495" y="1192101"/>
                    </a:lnTo>
                    <a:lnTo>
                      <a:pt x="211714" y="1205759"/>
                    </a:lnTo>
                    <a:lnTo>
                      <a:pt x="222823" y="1212429"/>
                    </a:lnTo>
                    <a:lnTo>
                      <a:pt x="233615" y="1219100"/>
                    </a:lnTo>
                    <a:lnTo>
                      <a:pt x="235519" y="1220370"/>
                    </a:lnTo>
                    <a:lnTo>
                      <a:pt x="235202" y="1220370"/>
                    </a:lnTo>
                    <a:lnTo>
                      <a:pt x="239328" y="1222276"/>
                    </a:lnTo>
                    <a:lnTo>
                      <a:pt x="243772" y="1223864"/>
                    </a:lnTo>
                    <a:lnTo>
                      <a:pt x="246946" y="1224500"/>
                    </a:lnTo>
                    <a:lnTo>
                      <a:pt x="250755" y="1225453"/>
                    </a:lnTo>
                    <a:lnTo>
                      <a:pt x="254882" y="1226088"/>
                    </a:lnTo>
                    <a:lnTo>
                      <a:pt x="259960" y="1226406"/>
                    </a:lnTo>
                    <a:lnTo>
                      <a:pt x="265674" y="1227041"/>
                    </a:lnTo>
                    <a:lnTo>
                      <a:pt x="272022" y="1227041"/>
                    </a:lnTo>
                    <a:lnTo>
                      <a:pt x="279005" y="1227041"/>
                    </a:lnTo>
                    <a:lnTo>
                      <a:pt x="286940" y="1226406"/>
                    </a:lnTo>
                    <a:lnTo>
                      <a:pt x="295510" y="1225770"/>
                    </a:lnTo>
                    <a:lnTo>
                      <a:pt x="304398" y="1224500"/>
                    </a:lnTo>
                    <a:lnTo>
                      <a:pt x="314237" y="1222912"/>
                    </a:lnTo>
                    <a:lnTo>
                      <a:pt x="324712" y="1221006"/>
                    </a:lnTo>
                    <a:lnTo>
                      <a:pt x="335821" y="1218782"/>
                    </a:lnTo>
                    <a:lnTo>
                      <a:pt x="347883" y="1215923"/>
                    </a:lnTo>
                    <a:lnTo>
                      <a:pt x="360262" y="1212747"/>
                    </a:lnTo>
                    <a:lnTo>
                      <a:pt x="373276" y="1208935"/>
                    </a:lnTo>
                    <a:lnTo>
                      <a:pt x="386925" y="1204489"/>
                    </a:lnTo>
                    <a:lnTo>
                      <a:pt x="401843" y="1199406"/>
                    </a:lnTo>
                    <a:lnTo>
                      <a:pt x="416761" y="1194006"/>
                    </a:lnTo>
                    <a:lnTo>
                      <a:pt x="432314" y="1187971"/>
                    </a:lnTo>
                    <a:lnTo>
                      <a:pt x="448502" y="1181619"/>
                    </a:lnTo>
                    <a:lnTo>
                      <a:pt x="465643" y="1174313"/>
                    </a:lnTo>
                    <a:lnTo>
                      <a:pt x="483418" y="1166690"/>
                    </a:lnTo>
                    <a:lnTo>
                      <a:pt x="501510" y="1158431"/>
                    </a:lnTo>
                    <a:lnTo>
                      <a:pt x="520555" y="1149220"/>
                    </a:lnTo>
                    <a:lnTo>
                      <a:pt x="539917" y="1139373"/>
                    </a:lnTo>
                    <a:lnTo>
                      <a:pt x="559914" y="1129208"/>
                    </a:lnTo>
                    <a:lnTo>
                      <a:pt x="581180" y="1118409"/>
                    </a:lnTo>
                    <a:lnTo>
                      <a:pt x="602447" y="1106974"/>
                    </a:lnTo>
                    <a:lnTo>
                      <a:pt x="624666" y="1094586"/>
                    </a:lnTo>
                    <a:lnTo>
                      <a:pt x="647202" y="1081563"/>
                    </a:lnTo>
                    <a:lnTo>
                      <a:pt x="670690" y="1067904"/>
                    </a:lnTo>
                    <a:lnTo>
                      <a:pt x="694814" y="1053611"/>
                    </a:lnTo>
                    <a:lnTo>
                      <a:pt x="719254" y="1038682"/>
                    </a:lnTo>
                    <a:lnTo>
                      <a:pt x="744965" y="1022482"/>
                    </a:lnTo>
                    <a:lnTo>
                      <a:pt x="770675" y="1006283"/>
                    </a:lnTo>
                    <a:lnTo>
                      <a:pt x="797655" y="989130"/>
                    </a:lnTo>
                    <a:lnTo>
                      <a:pt x="824635" y="970707"/>
                    </a:lnTo>
                    <a:lnTo>
                      <a:pt x="830348" y="967213"/>
                    </a:lnTo>
                    <a:lnTo>
                      <a:pt x="836062" y="964355"/>
                    </a:lnTo>
                    <a:lnTo>
                      <a:pt x="843045" y="961178"/>
                    </a:lnTo>
                    <a:lnTo>
                      <a:pt x="849710" y="958319"/>
                    </a:lnTo>
                    <a:lnTo>
                      <a:pt x="856693" y="956414"/>
                    </a:lnTo>
                    <a:lnTo>
                      <a:pt x="863677" y="954508"/>
                    </a:lnTo>
                    <a:lnTo>
                      <a:pt x="870660" y="953237"/>
                    </a:lnTo>
                    <a:lnTo>
                      <a:pt x="877960" y="952602"/>
                    </a:lnTo>
                    <a:lnTo>
                      <a:pt x="884943" y="952284"/>
                    </a:lnTo>
                    <a:lnTo>
                      <a:pt x="891926" y="952284"/>
                    </a:lnTo>
                    <a:lnTo>
                      <a:pt x="899227" y="952920"/>
                    </a:lnTo>
                    <a:lnTo>
                      <a:pt x="906210" y="953873"/>
                    </a:lnTo>
                    <a:lnTo>
                      <a:pt x="913193" y="955461"/>
                    </a:lnTo>
                    <a:lnTo>
                      <a:pt x="919858" y="957367"/>
                    </a:lnTo>
                    <a:lnTo>
                      <a:pt x="926524" y="959590"/>
                    </a:lnTo>
                    <a:lnTo>
                      <a:pt x="933190" y="962131"/>
                    </a:lnTo>
                    <a:lnTo>
                      <a:pt x="939538" y="965307"/>
                    </a:lnTo>
                    <a:lnTo>
                      <a:pt x="945569" y="968802"/>
                    </a:lnTo>
                    <a:lnTo>
                      <a:pt x="950647" y="972296"/>
                    </a:lnTo>
                    <a:lnTo>
                      <a:pt x="955408" y="975472"/>
                    </a:lnTo>
                    <a:lnTo>
                      <a:pt x="960170" y="979601"/>
                    </a:lnTo>
                    <a:lnTo>
                      <a:pt x="964296" y="983730"/>
                    </a:lnTo>
                    <a:lnTo>
                      <a:pt x="968740" y="987860"/>
                    </a:lnTo>
                    <a:lnTo>
                      <a:pt x="972549" y="992307"/>
                    </a:lnTo>
                    <a:lnTo>
                      <a:pt x="976358" y="997071"/>
                    </a:lnTo>
                    <a:lnTo>
                      <a:pt x="979849" y="1002153"/>
                    </a:lnTo>
                    <a:lnTo>
                      <a:pt x="983658" y="1008189"/>
                    </a:lnTo>
                    <a:lnTo>
                      <a:pt x="986832" y="1014224"/>
                    </a:lnTo>
                    <a:lnTo>
                      <a:pt x="989689" y="1020259"/>
                    </a:lnTo>
                    <a:lnTo>
                      <a:pt x="992228" y="1026612"/>
                    </a:lnTo>
                    <a:lnTo>
                      <a:pt x="994133" y="1032964"/>
                    </a:lnTo>
                    <a:lnTo>
                      <a:pt x="995720" y="1039635"/>
                    </a:lnTo>
                    <a:lnTo>
                      <a:pt x="996989" y="1046305"/>
                    </a:lnTo>
                    <a:lnTo>
                      <a:pt x="997942" y="1052658"/>
                    </a:lnTo>
                    <a:lnTo>
                      <a:pt x="998259" y="1059328"/>
                    </a:lnTo>
                    <a:lnTo>
                      <a:pt x="998576" y="1065999"/>
                    </a:lnTo>
                    <a:lnTo>
                      <a:pt x="998259" y="1072351"/>
                    </a:lnTo>
                    <a:lnTo>
                      <a:pt x="997624" y="1079022"/>
                    </a:lnTo>
                    <a:lnTo>
                      <a:pt x="996354" y="1085374"/>
                    </a:lnTo>
                    <a:lnTo>
                      <a:pt x="995085" y="1092045"/>
                    </a:lnTo>
                    <a:lnTo>
                      <a:pt x="993180" y="1098398"/>
                    </a:lnTo>
                    <a:lnTo>
                      <a:pt x="990958" y="1104433"/>
                    </a:lnTo>
                    <a:lnTo>
                      <a:pt x="987784" y="1112056"/>
                    </a:lnTo>
                    <a:lnTo>
                      <a:pt x="983975" y="1119679"/>
                    </a:lnTo>
                    <a:lnTo>
                      <a:pt x="979532" y="1126667"/>
                    </a:lnTo>
                    <a:lnTo>
                      <a:pt x="974453" y="1133655"/>
                    </a:lnTo>
                    <a:lnTo>
                      <a:pt x="968740" y="1140008"/>
                    </a:lnTo>
                    <a:lnTo>
                      <a:pt x="962709" y="1146361"/>
                    </a:lnTo>
                    <a:lnTo>
                      <a:pt x="956043" y="1152078"/>
                    </a:lnTo>
                    <a:lnTo>
                      <a:pt x="949060" y="1157478"/>
                    </a:lnTo>
                    <a:lnTo>
                      <a:pt x="945569" y="1159384"/>
                    </a:lnTo>
                    <a:lnTo>
                      <a:pt x="910971" y="1181936"/>
                    </a:lnTo>
                    <a:lnTo>
                      <a:pt x="876056" y="1204489"/>
                    </a:lnTo>
                    <a:lnTo>
                      <a:pt x="842093" y="1225770"/>
                    </a:lnTo>
                    <a:lnTo>
                      <a:pt x="804003" y="1248958"/>
                    </a:lnTo>
                    <a:lnTo>
                      <a:pt x="766549" y="1271192"/>
                    </a:lnTo>
                    <a:lnTo>
                      <a:pt x="730999" y="1291521"/>
                    </a:lnTo>
                    <a:lnTo>
                      <a:pt x="696083" y="1310579"/>
                    </a:lnTo>
                    <a:lnTo>
                      <a:pt x="662120" y="1328685"/>
                    </a:lnTo>
                    <a:lnTo>
                      <a:pt x="629744" y="1344884"/>
                    </a:lnTo>
                    <a:lnTo>
                      <a:pt x="598003" y="1360131"/>
                    </a:lnTo>
                    <a:lnTo>
                      <a:pt x="567532" y="1374107"/>
                    </a:lnTo>
                    <a:lnTo>
                      <a:pt x="553883" y="1380142"/>
                    </a:lnTo>
                    <a:lnTo>
                      <a:pt x="532299" y="1389036"/>
                    </a:lnTo>
                    <a:lnTo>
                      <a:pt x="510398" y="1397612"/>
                    </a:lnTo>
                    <a:lnTo>
                      <a:pt x="488814" y="1405871"/>
                    </a:lnTo>
                    <a:lnTo>
                      <a:pt x="473895" y="1410953"/>
                    </a:lnTo>
                    <a:lnTo>
                      <a:pt x="458977" y="1416035"/>
                    </a:lnTo>
                    <a:lnTo>
                      <a:pt x="444376" y="1420800"/>
                    </a:lnTo>
                    <a:lnTo>
                      <a:pt x="430093" y="1425564"/>
                    </a:lnTo>
                    <a:lnTo>
                      <a:pt x="415809" y="1429376"/>
                    </a:lnTo>
                    <a:lnTo>
                      <a:pt x="401843" y="1433188"/>
                    </a:lnTo>
                    <a:lnTo>
                      <a:pt x="387877" y="1436364"/>
                    </a:lnTo>
                    <a:lnTo>
                      <a:pt x="374546" y="1439540"/>
                    </a:lnTo>
                    <a:lnTo>
                      <a:pt x="361214" y="1442081"/>
                    </a:lnTo>
                    <a:lnTo>
                      <a:pt x="348200" y="1444305"/>
                    </a:lnTo>
                    <a:lnTo>
                      <a:pt x="334869" y="1446211"/>
                    </a:lnTo>
                    <a:lnTo>
                      <a:pt x="321855" y="1447799"/>
                    </a:lnTo>
                    <a:lnTo>
                      <a:pt x="309476" y="1449069"/>
                    </a:lnTo>
                    <a:lnTo>
                      <a:pt x="296780" y="1450022"/>
                    </a:lnTo>
                    <a:lnTo>
                      <a:pt x="284083" y="1450658"/>
                    </a:lnTo>
                    <a:lnTo>
                      <a:pt x="272022" y="1450975"/>
                    </a:lnTo>
                    <a:lnTo>
                      <a:pt x="255834" y="1450658"/>
                    </a:lnTo>
                    <a:lnTo>
                      <a:pt x="239646" y="1449387"/>
                    </a:lnTo>
                    <a:lnTo>
                      <a:pt x="223458" y="1447481"/>
                    </a:lnTo>
                    <a:lnTo>
                      <a:pt x="207905" y="1444940"/>
                    </a:lnTo>
                    <a:lnTo>
                      <a:pt x="198700" y="1443034"/>
                    </a:lnTo>
                    <a:lnTo>
                      <a:pt x="189495" y="1440811"/>
                    </a:lnTo>
                    <a:lnTo>
                      <a:pt x="180607" y="1438587"/>
                    </a:lnTo>
                    <a:lnTo>
                      <a:pt x="172037" y="1436046"/>
                    </a:lnTo>
                    <a:lnTo>
                      <a:pt x="163467" y="1433188"/>
                    </a:lnTo>
                    <a:lnTo>
                      <a:pt x="155214" y="1430011"/>
                    </a:lnTo>
                    <a:lnTo>
                      <a:pt x="146327" y="1426199"/>
                    </a:lnTo>
                    <a:lnTo>
                      <a:pt x="138074" y="1421753"/>
                    </a:lnTo>
                    <a:lnTo>
                      <a:pt x="129504" y="1417623"/>
                    </a:lnTo>
                    <a:lnTo>
                      <a:pt x="121251" y="1412859"/>
                    </a:lnTo>
                    <a:lnTo>
                      <a:pt x="112681" y="1407777"/>
                    </a:lnTo>
                    <a:lnTo>
                      <a:pt x="104746" y="1402059"/>
                    </a:lnTo>
                    <a:lnTo>
                      <a:pt x="97128" y="1396342"/>
                    </a:lnTo>
                    <a:lnTo>
                      <a:pt x="89510" y="1390306"/>
                    </a:lnTo>
                    <a:lnTo>
                      <a:pt x="82210" y="1383954"/>
                    </a:lnTo>
                    <a:lnTo>
                      <a:pt x="75227" y="1377283"/>
                    </a:lnTo>
                    <a:lnTo>
                      <a:pt x="68879" y="1370613"/>
                    </a:lnTo>
                    <a:lnTo>
                      <a:pt x="62213" y="1362990"/>
                    </a:lnTo>
                    <a:lnTo>
                      <a:pt x="57769" y="1357590"/>
                    </a:lnTo>
                    <a:lnTo>
                      <a:pt x="53643" y="1352190"/>
                    </a:lnTo>
                    <a:lnTo>
                      <a:pt x="45707" y="1341073"/>
                    </a:lnTo>
                    <a:lnTo>
                      <a:pt x="38407" y="1329638"/>
                    </a:lnTo>
                    <a:lnTo>
                      <a:pt x="32059" y="1317885"/>
                    </a:lnTo>
                    <a:lnTo>
                      <a:pt x="26345" y="1306133"/>
                    </a:lnTo>
                    <a:lnTo>
                      <a:pt x="21267" y="1294062"/>
                    </a:lnTo>
                    <a:lnTo>
                      <a:pt x="16823" y="1282310"/>
                    </a:lnTo>
                    <a:lnTo>
                      <a:pt x="13014" y="1270239"/>
                    </a:lnTo>
                    <a:lnTo>
                      <a:pt x="9523" y="1258169"/>
                    </a:lnTo>
                    <a:lnTo>
                      <a:pt x="6666" y="1245781"/>
                    </a:lnTo>
                    <a:lnTo>
                      <a:pt x="4444" y="1233711"/>
                    </a:lnTo>
                    <a:lnTo>
                      <a:pt x="2857" y="1221641"/>
                    </a:lnTo>
                    <a:lnTo>
                      <a:pt x="1587" y="1209888"/>
                    </a:lnTo>
                    <a:lnTo>
                      <a:pt x="635" y="1197501"/>
                    </a:lnTo>
                    <a:lnTo>
                      <a:pt x="0" y="1185748"/>
                    </a:lnTo>
                    <a:lnTo>
                      <a:pt x="0" y="1174313"/>
                    </a:lnTo>
                    <a:lnTo>
                      <a:pt x="0" y="1161925"/>
                    </a:lnTo>
                    <a:lnTo>
                      <a:pt x="635" y="1149537"/>
                    </a:lnTo>
                    <a:lnTo>
                      <a:pt x="1587" y="1136832"/>
                    </a:lnTo>
                    <a:lnTo>
                      <a:pt x="2540" y="1124444"/>
                    </a:lnTo>
                    <a:lnTo>
                      <a:pt x="4127" y="1112374"/>
                    </a:lnTo>
                    <a:lnTo>
                      <a:pt x="6031" y="1100303"/>
                    </a:lnTo>
                    <a:lnTo>
                      <a:pt x="7936" y="1087916"/>
                    </a:lnTo>
                    <a:lnTo>
                      <a:pt x="10792" y="1075845"/>
                    </a:lnTo>
                    <a:lnTo>
                      <a:pt x="13332" y="1064093"/>
                    </a:lnTo>
                    <a:lnTo>
                      <a:pt x="16188" y="1052340"/>
                    </a:lnTo>
                    <a:lnTo>
                      <a:pt x="19362" y="1040588"/>
                    </a:lnTo>
                    <a:lnTo>
                      <a:pt x="22536" y="1028517"/>
                    </a:lnTo>
                    <a:lnTo>
                      <a:pt x="26028" y="1017082"/>
                    </a:lnTo>
                    <a:lnTo>
                      <a:pt x="29837" y="1005647"/>
                    </a:lnTo>
                    <a:lnTo>
                      <a:pt x="33646" y="994213"/>
                    </a:lnTo>
                    <a:lnTo>
                      <a:pt x="37772" y="983095"/>
                    </a:lnTo>
                    <a:lnTo>
                      <a:pt x="41899" y="971660"/>
                    </a:lnTo>
                    <a:lnTo>
                      <a:pt x="46342" y="960543"/>
                    </a:lnTo>
                    <a:lnTo>
                      <a:pt x="51103" y="949743"/>
                    </a:lnTo>
                    <a:lnTo>
                      <a:pt x="55865" y="938944"/>
                    </a:lnTo>
                    <a:lnTo>
                      <a:pt x="60626" y="928462"/>
                    </a:lnTo>
                    <a:lnTo>
                      <a:pt x="66022" y="917662"/>
                    </a:lnTo>
                    <a:lnTo>
                      <a:pt x="71418" y="907497"/>
                    </a:lnTo>
                    <a:lnTo>
                      <a:pt x="76814" y="897333"/>
                    </a:lnTo>
                    <a:lnTo>
                      <a:pt x="82210" y="887169"/>
                    </a:lnTo>
                    <a:lnTo>
                      <a:pt x="87923" y="877640"/>
                    </a:lnTo>
                    <a:lnTo>
                      <a:pt x="93954" y="867475"/>
                    </a:lnTo>
                    <a:lnTo>
                      <a:pt x="99985" y="857946"/>
                    </a:lnTo>
                    <a:lnTo>
                      <a:pt x="106016" y="848735"/>
                    </a:lnTo>
                    <a:lnTo>
                      <a:pt x="112364" y="839841"/>
                    </a:lnTo>
                    <a:lnTo>
                      <a:pt x="119030" y="830947"/>
                    </a:lnTo>
                    <a:lnTo>
                      <a:pt x="125695" y="822053"/>
                    </a:lnTo>
                    <a:lnTo>
                      <a:pt x="135217" y="810618"/>
                    </a:lnTo>
                    <a:lnTo>
                      <a:pt x="144422" y="799818"/>
                    </a:lnTo>
                    <a:lnTo>
                      <a:pt x="154580" y="789019"/>
                    </a:lnTo>
                    <a:lnTo>
                      <a:pt x="165054" y="778854"/>
                    </a:lnTo>
                    <a:lnTo>
                      <a:pt x="170450" y="774090"/>
                    </a:lnTo>
                    <a:lnTo>
                      <a:pt x="176481" y="769325"/>
                    </a:lnTo>
                    <a:lnTo>
                      <a:pt x="182194" y="764561"/>
                    </a:lnTo>
                    <a:lnTo>
                      <a:pt x="188225" y="759796"/>
                    </a:lnTo>
                    <a:lnTo>
                      <a:pt x="194573" y="755031"/>
                    </a:lnTo>
                    <a:lnTo>
                      <a:pt x="200922" y="750902"/>
                    </a:lnTo>
                    <a:lnTo>
                      <a:pt x="207587" y="746455"/>
                    </a:lnTo>
                    <a:lnTo>
                      <a:pt x="214570" y="742326"/>
                    </a:lnTo>
                    <a:lnTo>
                      <a:pt x="223775" y="737879"/>
                    </a:lnTo>
                    <a:lnTo>
                      <a:pt x="233932" y="733432"/>
                    </a:lnTo>
                    <a:lnTo>
                      <a:pt x="244407" y="729303"/>
                    </a:lnTo>
                    <a:lnTo>
                      <a:pt x="250120" y="727715"/>
                    </a:lnTo>
                    <a:lnTo>
                      <a:pt x="255516" y="726126"/>
                    </a:lnTo>
                    <a:lnTo>
                      <a:pt x="260595" y="724221"/>
                    </a:lnTo>
                    <a:lnTo>
                      <a:pt x="265356" y="722315"/>
                    </a:lnTo>
                    <a:lnTo>
                      <a:pt x="270435" y="721044"/>
                    </a:lnTo>
                    <a:lnTo>
                      <a:pt x="275513" y="719774"/>
                    </a:lnTo>
                    <a:lnTo>
                      <a:pt x="280909" y="718821"/>
                    </a:lnTo>
                    <a:lnTo>
                      <a:pt x="286623" y="718186"/>
                    </a:lnTo>
                    <a:lnTo>
                      <a:pt x="292019" y="717868"/>
                    </a:lnTo>
                    <a:lnTo>
                      <a:pt x="297415" y="717550"/>
                    </a:lnTo>
                    <a:close/>
                    <a:moveTo>
                      <a:pt x="560713" y="0"/>
                    </a:moveTo>
                    <a:lnTo>
                      <a:pt x="568642" y="0"/>
                    </a:lnTo>
                    <a:lnTo>
                      <a:pt x="576572" y="0"/>
                    </a:lnTo>
                    <a:lnTo>
                      <a:pt x="584184" y="317"/>
                    </a:lnTo>
                    <a:lnTo>
                      <a:pt x="592114" y="951"/>
                    </a:lnTo>
                    <a:lnTo>
                      <a:pt x="600043" y="1586"/>
                    </a:lnTo>
                    <a:lnTo>
                      <a:pt x="607973" y="2537"/>
                    </a:lnTo>
                    <a:lnTo>
                      <a:pt x="615585" y="3489"/>
                    </a:lnTo>
                    <a:lnTo>
                      <a:pt x="623832" y="5075"/>
                    </a:lnTo>
                    <a:lnTo>
                      <a:pt x="631761" y="6343"/>
                    </a:lnTo>
                    <a:lnTo>
                      <a:pt x="639691" y="8247"/>
                    </a:lnTo>
                    <a:lnTo>
                      <a:pt x="647620" y="10150"/>
                    </a:lnTo>
                    <a:lnTo>
                      <a:pt x="655232" y="12370"/>
                    </a:lnTo>
                    <a:lnTo>
                      <a:pt x="662845" y="14590"/>
                    </a:lnTo>
                    <a:lnTo>
                      <a:pt x="670457" y="17128"/>
                    </a:lnTo>
                    <a:lnTo>
                      <a:pt x="678069" y="19665"/>
                    </a:lnTo>
                    <a:lnTo>
                      <a:pt x="685365" y="22520"/>
                    </a:lnTo>
                    <a:lnTo>
                      <a:pt x="692660" y="25374"/>
                    </a:lnTo>
                    <a:lnTo>
                      <a:pt x="699955" y="28546"/>
                    </a:lnTo>
                    <a:lnTo>
                      <a:pt x="706933" y="32035"/>
                    </a:lnTo>
                    <a:lnTo>
                      <a:pt x="713911" y="35524"/>
                    </a:lnTo>
                    <a:lnTo>
                      <a:pt x="720571" y="39013"/>
                    </a:lnTo>
                    <a:lnTo>
                      <a:pt x="727549" y="43453"/>
                    </a:lnTo>
                    <a:lnTo>
                      <a:pt x="740554" y="51383"/>
                    </a:lnTo>
                    <a:lnTo>
                      <a:pt x="753241" y="59947"/>
                    </a:lnTo>
                    <a:lnTo>
                      <a:pt x="765294" y="69145"/>
                    </a:lnTo>
                    <a:lnTo>
                      <a:pt x="776712" y="78978"/>
                    </a:lnTo>
                    <a:lnTo>
                      <a:pt x="788131" y="89445"/>
                    </a:lnTo>
                    <a:lnTo>
                      <a:pt x="798598" y="100546"/>
                    </a:lnTo>
                    <a:lnTo>
                      <a:pt x="808747" y="111647"/>
                    </a:lnTo>
                    <a:lnTo>
                      <a:pt x="817946" y="123383"/>
                    </a:lnTo>
                    <a:lnTo>
                      <a:pt x="826827" y="135753"/>
                    </a:lnTo>
                    <a:lnTo>
                      <a:pt x="835073" y="148123"/>
                    </a:lnTo>
                    <a:lnTo>
                      <a:pt x="843003" y="161444"/>
                    </a:lnTo>
                    <a:lnTo>
                      <a:pt x="849981" y="174766"/>
                    </a:lnTo>
                    <a:lnTo>
                      <a:pt x="856324" y="188405"/>
                    </a:lnTo>
                    <a:lnTo>
                      <a:pt x="862034" y="202043"/>
                    </a:lnTo>
                    <a:lnTo>
                      <a:pt x="867108" y="216634"/>
                    </a:lnTo>
                    <a:lnTo>
                      <a:pt x="871549" y="231224"/>
                    </a:lnTo>
                    <a:lnTo>
                      <a:pt x="875038" y="245814"/>
                    </a:lnTo>
                    <a:lnTo>
                      <a:pt x="878210" y="261039"/>
                    </a:lnTo>
                    <a:lnTo>
                      <a:pt x="880430" y="276263"/>
                    </a:lnTo>
                    <a:lnTo>
                      <a:pt x="881699" y="291488"/>
                    </a:lnTo>
                    <a:lnTo>
                      <a:pt x="882333" y="299100"/>
                    </a:lnTo>
                    <a:lnTo>
                      <a:pt x="882650" y="306713"/>
                    </a:lnTo>
                    <a:lnTo>
                      <a:pt x="882650" y="314642"/>
                    </a:lnTo>
                    <a:lnTo>
                      <a:pt x="882650" y="322572"/>
                    </a:lnTo>
                    <a:lnTo>
                      <a:pt x="882333" y="330501"/>
                    </a:lnTo>
                    <a:lnTo>
                      <a:pt x="881699" y="338113"/>
                    </a:lnTo>
                    <a:lnTo>
                      <a:pt x="881064" y="346043"/>
                    </a:lnTo>
                    <a:lnTo>
                      <a:pt x="880113" y="353972"/>
                    </a:lnTo>
                    <a:lnTo>
                      <a:pt x="879161" y="361902"/>
                    </a:lnTo>
                    <a:lnTo>
                      <a:pt x="877575" y="369831"/>
                    </a:lnTo>
                    <a:lnTo>
                      <a:pt x="876307" y="377761"/>
                    </a:lnTo>
                    <a:lnTo>
                      <a:pt x="874404" y="385690"/>
                    </a:lnTo>
                    <a:lnTo>
                      <a:pt x="872500" y="393620"/>
                    </a:lnTo>
                    <a:lnTo>
                      <a:pt x="870280" y="401232"/>
                    </a:lnTo>
                    <a:lnTo>
                      <a:pt x="868060" y="408844"/>
                    </a:lnTo>
                    <a:lnTo>
                      <a:pt x="865523" y="416457"/>
                    </a:lnTo>
                    <a:lnTo>
                      <a:pt x="862985" y="424069"/>
                    </a:lnTo>
                    <a:lnTo>
                      <a:pt x="860130" y="431681"/>
                    </a:lnTo>
                    <a:lnTo>
                      <a:pt x="857276" y="438976"/>
                    </a:lnTo>
                    <a:lnTo>
                      <a:pt x="854104" y="445954"/>
                    </a:lnTo>
                    <a:lnTo>
                      <a:pt x="850615" y="452932"/>
                    </a:lnTo>
                    <a:lnTo>
                      <a:pt x="847126" y="459910"/>
                    </a:lnTo>
                    <a:lnTo>
                      <a:pt x="843637" y="466571"/>
                    </a:lnTo>
                    <a:lnTo>
                      <a:pt x="839831" y="473549"/>
                    </a:lnTo>
                    <a:lnTo>
                      <a:pt x="831267" y="486871"/>
                    </a:lnTo>
                    <a:lnTo>
                      <a:pt x="822703" y="499241"/>
                    </a:lnTo>
                    <a:lnTo>
                      <a:pt x="813505" y="511293"/>
                    </a:lnTo>
                    <a:lnTo>
                      <a:pt x="803672" y="523029"/>
                    </a:lnTo>
                    <a:lnTo>
                      <a:pt x="793206" y="534130"/>
                    </a:lnTo>
                    <a:lnTo>
                      <a:pt x="782104" y="544914"/>
                    </a:lnTo>
                    <a:lnTo>
                      <a:pt x="771003" y="554747"/>
                    </a:lnTo>
                    <a:lnTo>
                      <a:pt x="759267" y="564262"/>
                    </a:lnTo>
                    <a:lnTo>
                      <a:pt x="747215" y="573143"/>
                    </a:lnTo>
                    <a:lnTo>
                      <a:pt x="734527" y="581073"/>
                    </a:lnTo>
                    <a:lnTo>
                      <a:pt x="721206" y="588685"/>
                    </a:lnTo>
                    <a:lnTo>
                      <a:pt x="707884" y="596297"/>
                    </a:lnTo>
                    <a:lnTo>
                      <a:pt x="694563" y="602641"/>
                    </a:lnTo>
                    <a:lnTo>
                      <a:pt x="680607" y="608350"/>
                    </a:lnTo>
                    <a:lnTo>
                      <a:pt x="666017" y="613108"/>
                    </a:lnTo>
                    <a:lnTo>
                      <a:pt x="651426" y="617548"/>
                    </a:lnTo>
                    <a:lnTo>
                      <a:pt x="636836" y="621355"/>
                    </a:lnTo>
                    <a:lnTo>
                      <a:pt x="621929" y="624209"/>
                    </a:lnTo>
                    <a:lnTo>
                      <a:pt x="606387" y="626430"/>
                    </a:lnTo>
                    <a:lnTo>
                      <a:pt x="591162" y="628015"/>
                    </a:lnTo>
                    <a:lnTo>
                      <a:pt x="583550" y="628333"/>
                    </a:lnTo>
                    <a:lnTo>
                      <a:pt x="575938" y="628650"/>
                    </a:lnTo>
                    <a:lnTo>
                      <a:pt x="568008" y="628650"/>
                    </a:lnTo>
                    <a:lnTo>
                      <a:pt x="560079" y="628650"/>
                    </a:lnTo>
                    <a:lnTo>
                      <a:pt x="552149" y="628333"/>
                    </a:lnTo>
                    <a:lnTo>
                      <a:pt x="544537" y="628015"/>
                    </a:lnTo>
                    <a:lnTo>
                      <a:pt x="536607" y="627064"/>
                    </a:lnTo>
                    <a:lnTo>
                      <a:pt x="528678" y="626112"/>
                    </a:lnTo>
                    <a:lnTo>
                      <a:pt x="520748" y="625161"/>
                    </a:lnTo>
                    <a:lnTo>
                      <a:pt x="513136" y="623892"/>
                    </a:lnTo>
                    <a:lnTo>
                      <a:pt x="504889" y="622306"/>
                    </a:lnTo>
                    <a:lnTo>
                      <a:pt x="496960" y="620720"/>
                    </a:lnTo>
                    <a:lnTo>
                      <a:pt x="489030" y="618500"/>
                    </a:lnTo>
                    <a:lnTo>
                      <a:pt x="481418" y="616597"/>
                    </a:lnTo>
                    <a:lnTo>
                      <a:pt x="473806" y="614377"/>
                    </a:lnTo>
                    <a:lnTo>
                      <a:pt x="466193" y="611839"/>
                    </a:lnTo>
                    <a:lnTo>
                      <a:pt x="458581" y="608985"/>
                    </a:lnTo>
                    <a:lnTo>
                      <a:pt x="450969" y="606130"/>
                    </a:lnTo>
                    <a:lnTo>
                      <a:pt x="443674" y="603275"/>
                    </a:lnTo>
                    <a:lnTo>
                      <a:pt x="436696" y="600104"/>
                    </a:lnTo>
                    <a:lnTo>
                      <a:pt x="429718" y="596615"/>
                    </a:lnTo>
                    <a:lnTo>
                      <a:pt x="422740" y="593126"/>
                    </a:lnTo>
                    <a:lnTo>
                      <a:pt x="416079" y="589320"/>
                    </a:lnTo>
                    <a:lnTo>
                      <a:pt x="409101" y="585513"/>
                    </a:lnTo>
                    <a:lnTo>
                      <a:pt x="395780" y="577267"/>
                    </a:lnTo>
                    <a:lnTo>
                      <a:pt x="383410" y="568703"/>
                    </a:lnTo>
                    <a:lnTo>
                      <a:pt x="371357" y="559505"/>
                    </a:lnTo>
                    <a:lnTo>
                      <a:pt x="359621" y="549672"/>
                    </a:lnTo>
                    <a:lnTo>
                      <a:pt x="348837" y="539522"/>
                    </a:lnTo>
                    <a:lnTo>
                      <a:pt x="337736" y="528421"/>
                    </a:lnTo>
                    <a:lnTo>
                      <a:pt x="327903" y="517003"/>
                    </a:lnTo>
                    <a:lnTo>
                      <a:pt x="318388" y="505267"/>
                    </a:lnTo>
                    <a:lnTo>
                      <a:pt x="309824" y="493214"/>
                    </a:lnTo>
                    <a:lnTo>
                      <a:pt x="301577" y="480210"/>
                    </a:lnTo>
                    <a:lnTo>
                      <a:pt x="293965" y="467523"/>
                    </a:lnTo>
                    <a:lnTo>
                      <a:pt x="286987" y="454201"/>
                    </a:lnTo>
                    <a:lnTo>
                      <a:pt x="280009" y="440562"/>
                    </a:lnTo>
                    <a:lnTo>
                      <a:pt x="274300" y="426606"/>
                    </a:lnTo>
                    <a:lnTo>
                      <a:pt x="269542" y="412016"/>
                    </a:lnTo>
                    <a:lnTo>
                      <a:pt x="265102" y="397743"/>
                    </a:lnTo>
                    <a:lnTo>
                      <a:pt x="261295" y="382836"/>
                    </a:lnTo>
                    <a:lnTo>
                      <a:pt x="258441" y="367611"/>
                    </a:lnTo>
                    <a:lnTo>
                      <a:pt x="256221" y="352704"/>
                    </a:lnTo>
                    <a:lnTo>
                      <a:pt x="254635" y="337479"/>
                    </a:lnTo>
                    <a:lnTo>
                      <a:pt x="254317" y="329549"/>
                    </a:lnTo>
                    <a:lnTo>
                      <a:pt x="254000" y="321937"/>
                    </a:lnTo>
                    <a:lnTo>
                      <a:pt x="254000" y="314008"/>
                    </a:lnTo>
                    <a:lnTo>
                      <a:pt x="254000" y="306078"/>
                    </a:lnTo>
                    <a:lnTo>
                      <a:pt x="254317" y="298466"/>
                    </a:lnTo>
                    <a:lnTo>
                      <a:pt x="254952" y="290536"/>
                    </a:lnTo>
                    <a:lnTo>
                      <a:pt x="255586" y="282607"/>
                    </a:lnTo>
                    <a:lnTo>
                      <a:pt x="256538" y="274677"/>
                    </a:lnTo>
                    <a:lnTo>
                      <a:pt x="257489" y="267065"/>
                    </a:lnTo>
                    <a:lnTo>
                      <a:pt x="258758" y="258818"/>
                    </a:lnTo>
                    <a:lnTo>
                      <a:pt x="260344" y="250889"/>
                    </a:lnTo>
                    <a:lnTo>
                      <a:pt x="262247" y="242959"/>
                    </a:lnTo>
                    <a:lnTo>
                      <a:pt x="264150" y="235347"/>
                    </a:lnTo>
                    <a:lnTo>
                      <a:pt x="266053" y="227418"/>
                    </a:lnTo>
                    <a:lnTo>
                      <a:pt x="268591" y="219805"/>
                    </a:lnTo>
                    <a:lnTo>
                      <a:pt x="270811" y="212193"/>
                    </a:lnTo>
                    <a:lnTo>
                      <a:pt x="273665" y="204581"/>
                    </a:lnTo>
                    <a:lnTo>
                      <a:pt x="276520" y="197286"/>
                    </a:lnTo>
                    <a:lnTo>
                      <a:pt x="279375" y="189990"/>
                    </a:lnTo>
                    <a:lnTo>
                      <a:pt x="282546" y="182695"/>
                    </a:lnTo>
                    <a:lnTo>
                      <a:pt x="286035" y="175717"/>
                    </a:lnTo>
                    <a:lnTo>
                      <a:pt x="289842" y="168739"/>
                    </a:lnTo>
                    <a:lnTo>
                      <a:pt x="293331" y="162079"/>
                    </a:lnTo>
                    <a:lnTo>
                      <a:pt x="297137" y="155418"/>
                    </a:lnTo>
                    <a:lnTo>
                      <a:pt x="305383" y="142096"/>
                    </a:lnTo>
                    <a:lnTo>
                      <a:pt x="313947" y="129409"/>
                    </a:lnTo>
                    <a:lnTo>
                      <a:pt x="323145" y="117356"/>
                    </a:lnTo>
                    <a:lnTo>
                      <a:pt x="332978" y="105938"/>
                    </a:lnTo>
                    <a:lnTo>
                      <a:pt x="343445" y="94837"/>
                    </a:lnTo>
                    <a:lnTo>
                      <a:pt x="354229" y="84052"/>
                    </a:lnTo>
                    <a:lnTo>
                      <a:pt x="365647" y="73903"/>
                    </a:lnTo>
                    <a:lnTo>
                      <a:pt x="377383" y="64705"/>
                    </a:lnTo>
                    <a:lnTo>
                      <a:pt x="389436" y="55823"/>
                    </a:lnTo>
                    <a:lnTo>
                      <a:pt x="402440" y="47577"/>
                    </a:lnTo>
                    <a:lnTo>
                      <a:pt x="415127" y="39965"/>
                    </a:lnTo>
                    <a:lnTo>
                      <a:pt x="428449" y="32669"/>
                    </a:lnTo>
                    <a:lnTo>
                      <a:pt x="442088" y="26326"/>
                    </a:lnTo>
                    <a:lnTo>
                      <a:pt x="456361" y="20617"/>
                    </a:lnTo>
                    <a:lnTo>
                      <a:pt x="470634" y="15542"/>
                    </a:lnTo>
                    <a:lnTo>
                      <a:pt x="484907" y="11101"/>
                    </a:lnTo>
                    <a:lnTo>
                      <a:pt x="499814" y="7612"/>
                    </a:lnTo>
                    <a:lnTo>
                      <a:pt x="515039" y="4440"/>
                    </a:lnTo>
                    <a:lnTo>
                      <a:pt x="529947" y="2220"/>
                    </a:lnTo>
                    <a:lnTo>
                      <a:pt x="545171" y="951"/>
                    </a:lnTo>
                    <a:lnTo>
                      <a:pt x="553101" y="317"/>
                    </a:lnTo>
                    <a:lnTo>
                      <a:pt x="560713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1798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KSO_Shape">
                <a:extLst>
                  <a:ext uri="{FF2B5EF4-FFF2-40B4-BE49-F238E27FC236}">
                    <a16:creationId xmlns:a16="http://schemas.microsoft.com/office/drawing/2014/main" id="{1F6F2BAC-C8C4-CE41-8AD8-097AF60CA0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54290" y="3773402"/>
                <a:ext cx="267483" cy="746463"/>
              </a:xfrm>
              <a:custGeom>
                <a:avLst/>
                <a:gdLst/>
                <a:ahLst/>
                <a:cxnLst/>
                <a:rect l="0" t="0" r="r" b="b"/>
                <a:pathLst>
                  <a:path w="1135063" h="3163887">
                    <a:moveTo>
                      <a:pt x="568325" y="1404937"/>
                    </a:moveTo>
                    <a:lnTo>
                      <a:pt x="570546" y="1405889"/>
                    </a:lnTo>
                    <a:lnTo>
                      <a:pt x="585456" y="1412237"/>
                    </a:lnTo>
                    <a:lnTo>
                      <a:pt x="600049" y="1418267"/>
                    </a:lnTo>
                    <a:lnTo>
                      <a:pt x="628917" y="1429376"/>
                    </a:lnTo>
                    <a:lnTo>
                      <a:pt x="645413" y="1435406"/>
                    </a:lnTo>
                    <a:lnTo>
                      <a:pt x="661592" y="1441119"/>
                    </a:lnTo>
                    <a:lnTo>
                      <a:pt x="677771" y="1446197"/>
                    </a:lnTo>
                    <a:lnTo>
                      <a:pt x="693315" y="1451276"/>
                    </a:lnTo>
                    <a:lnTo>
                      <a:pt x="708542" y="1455719"/>
                    </a:lnTo>
                    <a:lnTo>
                      <a:pt x="723770" y="1459528"/>
                    </a:lnTo>
                    <a:lnTo>
                      <a:pt x="738997" y="1463336"/>
                    </a:lnTo>
                    <a:lnTo>
                      <a:pt x="753590" y="1466510"/>
                    </a:lnTo>
                    <a:lnTo>
                      <a:pt x="767865" y="1469366"/>
                    </a:lnTo>
                    <a:lnTo>
                      <a:pt x="781823" y="1471906"/>
                    </a:lnTo>
                    <a:lnTo>
                      <a:pt x="796099" y="1474127"/>
                    </a:lnTo>
                    <a:lnTo>
                      <a:pt x="810057" y="1475714"/>
                    </a:lnTo>
                    <a:lnTo>
                      <a:pt x="823381" y="1477301"/>
                    </a:lnTo>
                    <a:lnTo>
                      <a:pt x="836705" y="1478571"/>
                    </a:lnTo>
                    <a:lnTo>
                      <a:pt x="850346" y="1479205"/>
                    </a:lnTo>
                    <a:lnTo>
                      <a:pt x="863352" y="1479523"/>
                    </a:lnTo>
                    <a:lnTo>
                      <a:pt x="873187" y="1479205"/>
                    </a:lnTo>
                    <a:lnTo>
                      <a:pt x="882704" y="1478888"/>
                    </a:lnTo>
                    <a:lnTo>
                      <a:pt x="892221" y="1478253"/>
                    </a:lnTo>
                    <a:lnTo>
                      <a:pt x="902055" y="1476984"/>
                    </a:lnTo>
                    <a:lnTo>
                      <a:pt x="911255" y="1476032"/>
                    </a:lnTo>
                    <a:lnTo>
                      <a:pt x="920454" y="1474762"/>
                    </a:lnTo>
                    <a:lnTo>
                      <a:pt x="929337" y="1473175"/>
                    </a:lnTo>
                    <a:lnTo>
                      <a:pt x="938219" y="1471271"/>
                    </a:lnTo>
                    <a:lnTo>
                      <a:pt x="946150" y="1469684"/>
                    </a:lnTo>
                    <a:lnTo>
                      <a:pt x="946150" y="1523322"/>
                    </a:lnTo>
                    <a:lnTo>
                      <a:pt x="946150" y="1782943"/>
                    </a:lnTo>
                    <a:lnTo>
                      <a:pt x="946150" y="2990912"/>
                    </a:lnTo>
                    <a:lnTo>
                      <a:pt x="945833" y="2999799"/>
                    </a:lnTo>
                    <a:lnTo>
                      <a:pt x="945199" y="3008686"/>
                    </a:lnTo>
                    <a:lnTo>
                      <a:pt x="944247" y="3017255"/>
                    </a:lnTo>
                    <a:lnTo>
                      <a:pt x="942661" y="3026142"/>
                    </a:lnTo>
                    <a:lnTo>
                      <a:pt x="940757" y="3034394"/>
                    </a:lnTo>
                    <a:lnTo>
                      <a:pt x="938537" y="3042329"/>
                    </a:lnTo>
                    <a:lnTo>
                      <a:pt x="935682" y="3050581"/>
                    </a:lnTo>
                    <a:lnTo>
                      <a:pt x="932826" y="3058198"/>
                    </a:lnTo>
                    <a:lnTo>
                      <a:pt x="929337" y="3065815"/>
                    </a:lnTo>
                    <a:lnTo>
                      <a:pt x="925530" y="3073432"/>
                    </a:lnTo>
                    <a:lnTo>
                      <a:pt x="921406" y="3080415"/>
                    </a:lnTo>
                    <a:lnTo>
                      <a:pt x="916965" y="3087715"/>
                    </a:lnTo>
                    <a:lnTo>
                      <a:pt x="912206" y="3094380"/>
                    </a:lnTo>
                    <a:lnTo>
                      <a:pt x="906813" y="3101045"/>
                    </a:lnTo>
                    <a:lnTo>
                      <a:pt x="901420" y="3107393"/>
                    </a:lnTo>
                    <a:lnTo>
                      <a:pt x="896027" y="3113106"/>
                    </a:lnTo>
                    <a:lnTo>
                      <a:pt x="889683" y="3118818"/>
                    </a:lnTo>
                    <a:lnTo>
                      <a:pt x="883338" y="3124214"/>
                    </a:lnTo>
                    <a:lnTo>
                      <a:pt x="876993" y="3129292"/>
                    </a:lnTo>
                    <a:lnTo>
                      <a:pt x="870014" y="3134053"/>
                    </a:lnTo>
                    <a:lnTo>
                      <a:pt x="863035" y="3139131"/>
                    </a:lnTo>
                    <a:lnTo>
                      <a:pt x="856056" y="3143257"/>
                    </a:lnTo>
                    <a:lnTo>
                      <a:pt x="848442" y="3147066"/>
                    </a:lnTo>
                    <a:lnTo>
                      <a:pt x="840829" y="3150240"/>
                    </a:lnTo>
                    <a:lnTo>
                      <a:pt x="832898" y="3153413"/>
                    </a:lnTo>
                    <a:lnTo>
                      <a:pt x="824967" y="3156270"/>
                    </a:lnTo>
                    <a:lnTo>
                      <a:pt x="816719" y="3158492"/>
                    </a:lnTo>
                    <a:lnTo>
                      <a:pt x="808471" y="3160396"/>
                    </a:lnTo>
                    <a:lnTo>
                      <a:pt x="799906" y="3161983"/>
                    </a:lnTo>
                    <a:lnTo>
                      <a:pt x="791340" y="3162935"/>
                    </a:lnTo>
                    <a:lnTo>
                      <a:pt x="782141" y="3163570"/>
                    </a:lnTo>
                    <a:lnTo>
                      <a:pt x="773575" y="3163887"/>
                    </a:lnTo>
                    <a:lnTo>
                      <a:pt x="764693" y="3163570"/>
                    </a:lnTo>
                    <a:lnTo>
                      <a:pt x="755810" y="3162935"/>
                    </a:lnTo>
                    <a:lnTo>
                      <a:pt x="747245" y="3161983"/>
                    </a:lnTo>
                    <a:lnTo>
                      <a:pt x="738680" y="3160396"/>
                    </a:lnTo>
                    <a:lnTo>
                      <a:pt x="730431" y="3158492"/>
                    </a:lnTo>
                    <a:lnTo>
                      <a:pt x="721866" y="3156270"/>
                    </a:lnTo>
                    <a:lnTo>
                      <a:pt x="713935" y="3153413"/>
                    </a:lnTo>
                    <a:lnTo>
                      <a:pt x="706322" y="3150240"/>
                    </a:lnTo>
                    <a:lnTo>
                      <a:pt x="698708" y="3147066"/>
                    </a:lnTo>
                    <a:lnTo>
                      <a:pt x="691095" y="3143257"/>
                    </a:lnTo>
                    <a:lnTo>
                      <a:pt x="684115" y="3139131"/>
                    </a:lnTo>
                    <a:lnTo>
                      <a:pt x="677136" y="3134053"/>
                    </a:lnTo>
                    <a:lnTo>
                      <a:pt x="669840" y="3129292"/>
                    </a:lnTo>
                    <a:lnTo>
                      <a:pt x="663495" y="3124214"/>
                    </a:lnTo>
                    <a:lnTo>
                      <a:pt x="657151" y="3118818"/>
                    </a:lnTo>
                    <a:lnTo>
                      <a:pt x="651440" y="3113106"/>
                    </a:lnTo>
                    <a:lnTo>
                      <a:pt x="645730" y="3107393"/>
                    </a:lnTo>
                    <a:lnTo>
                      <a:pt x="640337" y="3101045"/>
                    </a:lnTo>
                    <a:lnTo>
                      <a:pt x="635261" y="3094380"/>
                    </a:lnTo>
                    <a:lnTo>
                      <a:pt x="630186" y="3087715"/>
                    </a:lnTo>
                    <a:lnTo>
                      <a:pt x="625744" y="3080415"/>
                    </a:lnTo>
                    <a:lnTo>
                      <a:pt x="621620" y="3073432"/>
                    </a:lnTo>
                    <a:lnTo>
                      <a:pt x="617814" y="3065815"/>
                    </a:lnTo>
                    <a:lnTo>
                      <a:pt x="614007" y="3058198"/>
                    </a:lnTo>
                    <a:lnTo>
                      <a:pt x="611152" y="3050581"/>
                    </a:lnTo>
                    <a:lnTo>
                      <a:pt x="608297" y="3042329"/>
                    </a:lnTo>
                    <a:lnTo>
                      <a:pt x="606076" y="3034394"/>
                    </a:lnTo>
                    <a:lnTo>
                      <a:pt x="604173" y="3026142"/>
                    </a:lnTo>
                    <a:lnTo>
                      <a:pt x="602586" y="3017255"/>
                    </a:lnTo>
                    <a:lnTo>
                      <a:pt x="601635" y="3008686"/>
                    </a:lnTo>
                    <a:lnTo>
                      <a:pt x="601000" y="2999799"/>
                    </a:lnTo>
                    <a:lnTo>
                      <a:pt x="600683" y="2990912"/>
                    </a:lnTo>
                    <a:lnTo>
                      <a:pt x="600683" y="1891172"/>
                    </a:lnTo>
                    <a:lnTo>
                      <a:pt x="535967" y="1891172"/>
                    </a:lnTo>
                    <a:lnTo>
                      <a:pt x="535967" y="2990912"/>
                    </a:lnTo>
                    <a:lnTo>
                      <a:pt x="535650" y="2999799"/>
                    </a:lnTo>
                    <a:lnTo>
                      <a:pt x="535016" y="3008686"/>
                    </a:lnTo>
                    <a:lnTo>
                      <a:pt x="534064" y="3017255"/>
                    </a:lnTo>
                    <a:lnTo>
                      <a:pt x="532478" y="3026142"/>
                    </a:lnTo>
                    <a:lnTo>
                      <a:pt x="530574" y="3034394"/>
                    </a:lnTo>
                    <a:lnTo>
                      <a:pt x="528037" y="3042329"/>
                    </a:lnTo>
                    <a:lnTo>
                      <a:pt x="525499" y="3050581"/>
                    </a:lnTo>
                    <a:lnTo>
                      <a:pt x="522326" y="3058198"/>
                    </a:lnTo>
                    <a:lnTo>
                      <a:pt x="518837" y="3065815"/>
                    </a:lnTo>
                    <a:lnTo>
                      <a:pt x="515030" y="3073432"/>
                    </a:lnTo>
                    <a:lnTo>
                      <a:pt x="510906" y="3080415"/>
                    </a:lnTo>
                    <a:lnTo>
                      <a:pt x="506147" y="3087715"/>
                    </a:lnTo>
                    <a:lnTo>
                      <a:pt x="501389" y="3094380"/>
                    </a:lnTo>
                    <a:lnTo>
                      <a:pt x="496313" y="3101045"/>
                    </a:lnTo>
                    <a:lnTo>
                      <a:pt x="490920" y="3107393"/>
                    </a:lnTo>
                    <a:lnTo>
                      <a:pt x="485210" y="3113106"/>
                    </a:lnTo>
                    <a:lnTo>
                      <a:pt x="479183" y="3118818"/>
                    </a:lnTo>
                    <a:lnTo>
                      <a:pt x="473155" y="3124214"/>
                    </a:lnTo>
                    <a:lnTo>
                      <a:pt x="466493" y="3129292"/>
                    </a:lnTo>
                    <a:lnTo>
                      <a:pt x="459831" y="3134053"/>
                    </a:lnTo>
                    <a:lnTo>
                      <a:pt x="452852" y="3139131"/>
                    </a:lnTo>
                    <a:lnTo>
                      <a:pt x="445239" y="3143257"/>
                    </a:lnTo>
                    <a:lnTo>
                      <a:pt x="437942" y="3147066"/>
                    </a:lnTo>
                    <a:lnTo>
                      <a:pt x="430329" y="3150240"/>
                    </a:lnTo>
                    <a:lnTo>
                      <a:pt x="422398" y="3153413"/>
                    </a:lnTo>
                    <a:lnTo>
                      <a:pt x="414467" y="3156270"/>
                    </a:lnTo>
                    <a:lnTo>
                      <a:pt x="406536" y="3158492"/>
                    </a:lnTo>
                    <a:lnTo>
                      <a:pt x="397971" y="3160396"/>
                    </a:lnTo>
                    <a:lnTo>
                      <a:pt x="389406" y="3161983"/>
                    </a:lnTo>
                    <a:lnTo>
                      <a:pt x="380840" y="3162935"/>
                    </a:lnTo>
                    <a:lnTo>
                      <a:pt x="371958" y="3163570"/>
                    </a:lnTo>
                    <a:lnTo>
                      <a:pt x="363075" y="3163887"/>
                    </a:lnTo>
                    <a:lnTo>
                      <a:pt x="354193" y="3163570"/>
                    </a:lnTo>
                    <a:lnTo>
                      <a:pt x="345627" y="3162935"/>
                    </a:lnTo>
                    <a:lnTo>
                      <a:pt x="336745" y="3161983"/>
                    </a:lnTo>
                    <a:lnTo>
                      <a:pt x="328180" y="3160396"/>
                    </a:lnTo>
                    <a:lnTo>
                      <a:pt x="319931" y="3158492"/>
                    </a:lnTo>
                    <a:lnTo>
                      <a:pt x="311683" y="3156270"/>
                    </a:lnTo>
                    <a:lnTo>
                      <a:pt x="303753" y="3153413"/>
                    </a:lnTo>
                    <a:lnTo>
                      <a:pt x="295822" y="3150240"/>
                    </a:lnTo>
                    <a:lnTo>
                      <a:pt x="288208" y="3147066"/>
                    </a:lnTo>
                    <a:lnTo>
                      <a:pt x="280595" y="3143257"/>
                    </a:lnTo>
                    <a:lnTo>
                      <a:pt x="273298" y="3139131"/>
                    </a:lnTo>
                    <a:lnTo>
                      <a:pt x="266319" y="3134053"/>
                    </a:lnTo>
                    <a:lnTo>
                      <a:pt x="259657" y="3129292"/>
                    </a:lnTo>
                    <a:lnTo>
                      <a:pt x="253312" y="3124214"/>
                    </a:lnTo>
                    <a:lnTo>
                      <a:pt x="246968" y="3118818"/>
                    </a:lnTo>
                    <a:lnTo>
                      <a:pt x="240940" y="3113106"/>
                    </a:lnTo>
                    <a:lnTo>
                      <a:pt x="235230" y="3107393"/>
                    </a:lnTo>
                    <a:lnTo>
                      <a:pt x="229520" y="3101045"/>
                    </a:lnTo>
                    <a:lnTo>
                      <a:pt x="224444" y="3094380"/>
                    </a:lnTo>
                    <a:lnTo>
                      <a:pt x="219686" y="3087715"/>
                    </a:lnTo>
                    <a:lnTo>
                      <a:pt x="215244" y="3080415"/>
                    </a:lnTo>
                    <a:lnTo>
                      <a:pt x="211120" y="3073432"/>
                    </a:lnTo>
                    <a:lnTo>
                      <a:pt x="207314" y="3065815"/>
                    </a:lnTo>
                    <a:lnTo>
                      <a:pt x="203824" y="3058198"/>
                    </a:lnTo>
                    <a:lnTo>
                      <a:pt x="200652" y="3050581"/>
                    </a:lnTo>
                    <a:lnTo>
                      <a:pt x="198114" y="3042329"/>
                    </a:lnTo>
                    <a:lnTo>
                      <a:pt x="195893" y="3034394"/>
                    </a:lnTo>
                    <a:lnTo>
                      <a:pt x="193990" y="3026142"/>
                    </a:lnTo>
                    <a:lnTo>
                      <a:pt x="192404" y="3017255"/>
                    </a:lnTo>
                    <a:lnTo>
                      <a:pt x="191135" y="3008686"/>
                    </a:lnTo>
                    <a:lnTo>
                      <a:pt x="190500" y="2999799"/>
                    </a:lnTo>
                    <a:lnTo>
                      <a:pt x="190500" y="2990912"/>
                    </a:lnTo>
                    <a:lnTo>
                      <a:pt x="190500" y="1782943"/>
                    </a:lnTo>
                    <a:lnTo>
                      <a:pt x="190500" y="1523322"/>
                    </a:lnTo>
                    <a:lnTo>
                      <a:pt x="190500" y="1469684"/>
                    </a:lnTo>
                    <a:lnTo>
                      <a:pt x="198114" y="1471271"/>
                    </a:lnTo>
                    <a:lnTo>
                      <a:pt x="206996" y="1473175"/>
                    </a:lnTo>
                    <a:lnTo>
                      <a:pt x="216196" y="1474762"/>
                    </a:lnTo>
                    <a:lnTo>
                      <a:pt x="225396" y="1476032"/>
                    </a:lnTo>
                    <a:lnTo>
                      <a:pt x="234913" y="1476984"/>
                    </a:lnTo>
                    <a:lnTo>
                      <a:pt x="244113" y="1478253"/>
                    </a:lnTo>
                    <a:lnTo>
                      <a:pt x="253630" y="1478888"/>
                    </a:lnTo>
                    <a:lnTo>
                      <a:pt x="263147" y="1479205"/>
                    </a:lnTo>
                    <a:lnTo>
                      <a:pt x="272981" y="1479205"/>
                    </a:lnTo>
                    <a:lnTo>
                      <a:pt x="285988" y="1479205"/>
                    </a:lnTo>
                    <a:lnTo>
                      <a:pt x="299629" y="1478571"/>
                    </a:lnTo>
                    <a:lnTo>
                      <a:pt x="312952" y="1477301"/>
                    </a:lnTo>
                    <a:lnTo>
                      <a:pt x="326593" y="1475714"/>
                    </a:lnTo>
                    <a:lnTo>
                      <a:pt x="340234" y="1474127"/>
                    </a:lnTo>
                    <a:lnTo>
                      <a:pt x="354510" y="1471906"/>
                    </a:lnTo>
                    <a:lnTo>
                      <a:pt x="368468" y="1469366"/>
                    </a:lnTo>
                    <a:lnTo>
                      <a:pt x="383061" y="1466510"/>
                    </a:lnTo>
                    <a:lnTo>
                      <a:pt x="397971" y="1463336"/>
                    </a:lnTo>
                    <a:lnTo>
                      <a:pt x="412564" y="1459528"/>
                    </a:lnTo>
                    <a:lnTo>
                      <a:pt x="427791" y="1455402"/>
                    </a:lnTo>
                    <a:lnTo>
                      <a:pt x="443018" y="1450958"/>
                    </a:lnTo>
                    <a:lnTo>
                      <a:pt x="459197" y="1446197"/>
                    </a:lnTo>
                    <a:lnTo>
                      <a:pt x="475059" y="1441119"/>
                    </a:lnTo>
                    <a:lnTo>
                      <a:pt x="491238" y="1435406"/>
                    </a:lnTo>
                    <a:lnTo>
                      <a:pt x="508051" y="1429376"/>
                    </a:lnTo>
                    <a:lnTo>
                      <a:pt x="536285" y="1417950"/>
                    </a:lnTo>
                    <a:lnTo>
                      <a:pt x="550877" y="1412237"/>
                    </a:lnTo>
                    <a:lnTo>
                      <a:pt x="566105" y="1405889"/>
                    </a:lnTo>
                    <a:lnTo>
                      <a:pt x="568325" y="1404937"/>
                    </a:lnTo>
                    <a:close/>
                    <a:moveTo>
                      <a:pt x="243290" y="952500"/>
                    </a:moveTo>
                    <a:lnTo>
                      <a:pt x="250280" y="952500"/>
                    </a:lnTo>
                    <a:lnTo>
                      <a:pt x="257271" y="952817"/>
                    </a:lnTo>
                    <a:lnTo>
                      <a:pt x="264261" y="953452"/>
                    </a:lnTo>
                    <a:lnTo>
                      <a:pt x="271252" y="954720"/>
                    </a:lnTo>
                    <a:lnTo>
                      <a:pt x="278242" y="956623"/>
                    </a:lnTo>
                    <a:lnTo>
                      <a:pt x="285233" y="958525"/>
                    </a:lnTo>
                    <a:lnTo>
                      <a:pt x="292541" y="961379"/>
                    </a:lnTo>
                    <a:lnTo>
                      <a:pt x="299214" y="964550"/>
                    </a:lnTo>
                    <a:lnTo>
                      <a:pt x="304934" y="967404"/>
                    </a:lnTo>
                    <a:lnTo>
                      <a:pt x="310335" y="970893"/>
                    </a:lnTo>
                    <a:lnTo>
                      <a:pt x="341475" y="991505"/>
                    </a:lnTo>
                    <a:lnTo>
                      <a:pt x="371979" y="1010849"/>
                    </a:lnTo>
                    <a:lnTo>
                      <a:pt x="401848" y="1029558"/>
                    </a:lnTo>
                    <a:lnTo>
                      <a:pt x="430763" y="1047634"/>
                    </a:lnTo>
                    <a:lnTo>
                      <a:pt x="459361" y="1064441"/>
                    </a:lnTo>
                    <a:lnTo>
                      <a:pt x="486687" y="1080296"/>
                    </a:lnTo>
                    <a:lnTo>
                      <a:pt x="513061" y="1095518"/>
                    </a:lnTo>
                    <a:lnTo>
                      <a:pt x="538163" y="1109470"/>
                    </a:lnTo>
                    <a:lnTo>
                      <a:pt x="517192" y="1119935"/>
                    </a:lnTo>
                    <a:lnTo>
                      <a:pt x="496538" y="1129766"/>
                    </a:lnTo>
                    <a:lnTo>
                      <a:pt x="495267" y="1130400"/>
                    </a:lnTo>
                    <a:lnTo>
                      <a:pt x="474931" y="1139596"/>
                    </a:lnTo>
                    <a:lnTo>
                      <a:pt x="455230" y="1148792"/>
                    </a:lnTo>
                    <a:lnTo>
                      <a:pt x="436483" y="1156403"/>
                    </a:lnTo>
                    <a:lnTo>
                      <a:pt x="430763" y="1158623"/>
                    </a:lnTo>
                    <a:lnTo>
                      <a:pt x="415511" y="1164331"/>
                    </a:lnTo>
                    <a:lnTo>
                      <a:pt x="409792" y="1166551"/>
                    </a:lnTo>
                    <a:lnTo>
                      <a:pt x="388502" y="1173844"/>
                    </a:lnTo>
                    <a:lnTo>
                      <a:pt x="384371" y="1175430"/>
                    </a:lnTo>
                    <a:lnTo>
                      <a:pt x="366260" y="1181455"/>
                    </a:lnTo>
                    <a:lnTo>
                      <a:pt x="359905" y="1183675"/>
                    </a:lnTo>
                    <a:lnTo>
                      <a:pt x="341793" y="1189383"/>
                    </a:lnTo>
                    <a:lnTo>
                      <a:pt x="337344" y="1190968"/>
                    </a:lnTo>
                    <a:lnTo>
                      <a:pt x="315737" y="1197627"/>
                    </a:lnTo>
                    <a:lnTo>
                      <a:pt x="310971" y="1198896"/>
                    </a:lnTo>
                    <a:lnTo>
                      <a:pt x="294448" y="1204287"/>
                    </a:lnTo>
                    <a:lnTo>
                      <a:pt x="289046" y="1205872"/>
                    </a:lnTo>
                    <a:lnTo>
                      <a:pt x="270934" y="1210946"/>
                    </a:lnTo>
                    <a:lnTo>
                      <a:pt x="269981" y="1211263"/>
                    </a:lnTo>
                    <a:lnTo>
                      <a:pt x="223907" y="1181772"/>
                    </a:lnTo>
                    <a:lnTo>
                      <a:pt x="214374" y="1175430"/>
                    </a:lnTo>
                    <a:lnTo>
                      <a:pt x="189590" y="1159257"/>
                    </a:lnTo>
                    <a:lnTo>
                      <a:pt x="186412" y="1157354"/>
                    </a:lnTo>
                    <a:lnTo>
                      <a:pt x="181646" y="1153866"/>
                    </a:lnTo>
                    <a:lnTo>
                      <a:pt x="177197" y="1150378"/>
                    </a:lnTo>
                    <a:lnTo>
                      <a:pt x="172749" y="1146890"/>
                    </a:lnTo>
                    <a:lnTo>
                      <a:pt x="168618" y="1142767"/>
                    </a:lnTo>
                    <a:lnTo>
                      <a:pt x="164805" y="1138645"/>
                    </a:lnTo>
                    <a:lnTo>
                      <a:pt x="161310" y="1134522"/>
                    </a:lnTo>
                    <a:lnTo>
                      <a:pt x="157815" y="1130083"/>
                    </a:lnTo>
                    <a:lnTo>
                      <a:pt x="154955" y="1125643"/>
                    </a:lnTo>
                    <a:lnTo>
                      <a:pt x="152095" y="1121204"/>
                    </a:lnTo>
                    <a:lnTo>
                      <a:pt x="149235" y="1116447"/>
                    </a:lnTo>
                    <a:lnTo>
                      <a:pt x="147011" y="1111690"/>
                    </a:lnTo>
                    <a:lnTo>
                      <a:pt x="144787" y="1106616"/>
                    </a:lnTo>
                    <a:lnTo>
                      <a:pt x="142880" y="1101860"/>
                    </a:lnTo>
                    <a:lnTo>
                      <a:pt x="141292" y="1096786"/>
                    </a:lnTo>
                    <a:lnTo>
                      <a:pt x="139703" y="1091712"/>
                    </a:lnTo>
                    <a:lnTo>
                      <a:pt x="138750" y="1086004"/>
                    </a:lnTo>
                    <a:lnTo>
                      <a:pt x="137796" y="1080930"/>
                    </a:lnTo>
                    <a:lnTo>
                      <a:pt x="136843" y="1075540"/>
                    </a:lnTo>
                    <a:lnTo>
                      <a:pt x="136525" y="1070149"/>
                    </a:lnTo>
                    <a:lnTo>
                      <a:pt x="136525" y="1064758"/>
                    </a:lnTo>
                    <a:lnTo>
                      <a:pt x="136525" y="1059367"/>
                    </a:lnTo>
                    <a:lnTo>
                      <a:pt x="136843" y="1053976"/>
                    </a:lnTo>
                    <a:lnTo>
                      <a:pt x="137479" y="1048902"/>
                    </a:lnTo>
                    <a:lnTo>
                      <a:pt x="138432" y="1043511"/>
                    </a:lnTo>
                    <a:lnTo>
                      <a:pt x="139385" y="1038120"/>
                    </a:lnTo>
                    <a:lnTo>
                      <a:pt x="140974" y="1032412"/>
                    </a:lnTo>
                    <a:lnTo>
                      <a:pt x="142563" y="1027339"/>
                    </a:lnTo>
                    <a:lnTo>
                      <a:pt x="144469" y="1022265"/>
                    </a:lnTo>
                    <a:lnTo>
                      <a:pt x="146693" y="1017191"/>
                    </a:lnTo>
                    <a:lnTo>
                      <a:pt x="149235" y="1012117"/>
                    </a:lnTo>
                    <a:lnTo>
                      <a:pt x="152095" y="1007043"/>
                    </a:lnTo>
                    <a:lnTo>
                      <a:pt x="154955" y="1002287"/>
                    </a:lnTo>
                    <a:lnTo>
                      <a:pt x="158450" y="997213"/>
                    </a:lnTo>
                    <a:lnTo>
                      <a:pt x="162263" y="992456"/>
                    </a:lnTo>
                    <a:lnTo>
                      <a:pt x="166394" y="988017"/>
                    </a:lnTo>
                    <a:lnTo>
                      <a:pt x="170525" y="983894"/>
                    </a:lnTo>
                    <a:lnTo>
                      <a:pt x="174973" y="979772"/>
                    </a:lnTo>
                    <a:lnTo>
                      <a:pt x="179739" y="975649"/>
                    </a:lnTo>
                    <a:lnTo>
                      <a:pt x="184506" y="972161"/>
                    </a:lnTo>
                    <a:lnTo>
                      <a:pt x="189590" y="968990"/>
                    </a:lnTo>
                    <a:lnTo>
                      <a:pt x="195627" y="965502"/>
                    </a:lnTo>
                    <a:lnTo>
                      <a:pt x="201982" y="962331"/>
                    </a:lnTo>
                    <a:lnTo>
                      <a:pt x="208337" y="959794"/>
                    </a:lnTo>
                    <a:lnTo>
                      <a:pt x="215010" y="957574"/>
                    </a:lnTo>
                    <a:lnTo>
                      <a:pt x="222000" y="955671"/>
                    </a:lnTo>
                    <a:lnTo>
                      <a:pt x="228991" y="954086"/>
                    </a:lnTo>
                    <a:lnTo>
                      <a:pt x="235981" y="953134"/>
                    </a:lnTo>
                    <a:lnTo>
                      <a:pt x="243290" y="952500"/>
                    </a:lnTo>
                    <a:close/>
                    <a:moveTo>
                      <a:pt x="297415" y="717550"/>
                    </a:moveTo>
                    <a:lnTo>
                      <a:pt x="837966" y="717550"/>
                    </a:lnTo>
                    <a:lnTo>
                      <a:pt x="843362" y="717868"/>
                    </a:lnTo>
                    <a:lnTo>
                      <a:pt x="848758" y="718186"/>
                    </a:lnTo>
                    <a:lnTo>
                      <a:pt x="854154" y="718821"/>
                    </a:lnTo>
                    <a:lnTo>
                      <a:pt x="859233" y="719774"/>
                    </a:lnTo>
                    <a:lnTo>
                      <a:pt x="864629" y="721044"/>
                    </a:lnTo>
                    <a:lnTo>
                      <a:pt x="869707" y="722632"/>
                    </a:lnTo>
                    <a:lnTo>
                      <a:pt x="874468" y="724221"/>
                    </a:lnTo>
                    <a:lnTo>
                      <a:pt x="879547" y="726126"/>
                    </a:lnTo>
                    <a:lnTo>
                      <a:pt x="884943" y="727715"/>
                    </a:lnTo>
                    <a:lnTo>
                      <a:pt x="890656" y="729620"/>
                    </a:lnTo>
                    <a:lnTo>
                      <a:pt x="901131" y="733432"/>
                    </a:lnTo>
                    <a:lnTo>
                      <a:pt x="910971" y="737879"/>
                    </a:lnTo>
                    <a:lnTo>
                      <a:pt x="920176" y="742326"/>
                    </a:lnTo>
                    <a:lnTo>
                      <a:pt x="928111" y="747091"/>
                    </a:lnTo>
                    <a:lnTo>
                      <a:pt x="935729" y="751855"/>
                    </a:lnTo>
                    <a:lnTo>
                      <a:pt x="943347" y="756937"/>
                    </a:lnTo>
                    <a:lnTo>
                      <a:pt x="950647" y="762337"/>
                    </a:lnTo>
                    <a:lnTo>
                      <a:pt x="957313" y="767737"/>
                    </a:lnTo>
                    <a:lnTo>
                      <a:pt x="963661" y="773454"/>
                    </a:lnTo>
                    <a:lnTo>
                      <a:pt x="970009" y="778854"/>
                    </a:lnTo>
                    <a:lnTo>
                      <a:pt x="976040" y="784572"/>
                    </a:lnTo>
                    <a:lnTo>
                      <a:pt x="987467" y="796642"/>
                    </a:lnTo>
                    <a:lnTo>
                      <a:pt x="998576" y="809030"/>
                    </a:lnTo>
                    <a:lnTo>
                      <a:pt x="1009368" y="822053"/>
                    </a:lnTo>
                    <a:lnTo>
                      <a:pt x="1019525" y="835394"/>
                    </a:lnTo>
                    <a:lnTo>
                      <a:pt x="1029048" y="849370"/>
                    </a:lnTo>
                    <a:lnTo>
                      <a:pt x="1038253" y="863346"/>
                    </a:lnTo>
                    <a:lnTo>
                      <a:pt x="1047458" y="878592"/>
                    </a:lnTo>
                    <a:lnTo>
                      <a:pt x="1056028" y="893521"/>
                    </a:lnTo>
                    <a:lnTo>
                      <a:pt x="1062693" y="905592"/>
                    </a:lnTo>
                    <a:lnTo>
                      <a:pt x="1069042" y="917980"/>
                    </a:lnTo>
                    <a:lnTo>
                      <a:pt x="1075072" y="930685"/>
                    </a:lnTo>
                    <a:lnTo>
                      <a:pt x="1080786" y="943391"/>
                    </a:lnTo>
                    <a:lnTo>
                      <a:pt x="1086499" y="956414"/>
                    </a:lnTo>
                    <a:lnTo>
                      <a:pt x="1091895" y="969437"/>
                    </a:lnTo>
                    <a:lnTo>
                      <a:pt x="1096974" y="983095"/>
                    </a:lnTo>
                    <a:lnTo>
                      <a:pt x="1102052" y="996436"/>
                    </a:lnTo>
                    <a:lnTo>
                      <a:pt x="1105544" y="1006918"/>
                    </a:lnTo>
                    <a:lnTo>
                      <a:pt x="1109035" y="1017400"/>
                    </a:lnTo>
                    <a:lnTo>
                      <a:pt x="1112210" y="1028200"/>
                    </a:lnTo>
                    <a:lnTo>
                      <a:pt x="1115701" y="1039317"/>
                    </a:lnTo>
                    <a:lnTo>
                      <a:pt x="1118558" y="1050117"/>
                    </a:lnTo>
                    <a:lnTo>
                      <a:pt x="1121097" y="1060916"/>
                    </a:lnTo>
                    <a:lnTo>
                      <a:pt x="1123636" y="1072034"/>
                    </a:lnTo>
                    <a:lnTo>
                      <a:pt x="1125858" y="1083151"/>
                    </a:lnTo>
                    <a:lnTo>
                      <a:pt x="1127763" y="1094586"/>
                    </a:lnTo>
                    <a:lnTo>
                      <a:pt x="1129667" y="1105703"/>
                    </a:lnTo>
                    <a:lnTo>
                      <a:pt x="1131254" y="1116821"/>
                    </a:lnTo>
                    <a:lnTo>
                      <a:pt x="1132524" y="1128256"/>
                    </a:lnTo>
                    <a:lnTo>
                      <a:pt x="1133476" y="1139690"/>
                    </a:lnTo>
                    <a:lnTo>
                      <a:pt x="1134428" y="1151443"/>
                    </a:lnTo>
                    <a:lnTo>
                      <a:pt x="1134746" y="1162878"/>
                    </a:lnTo>
                    <a:lnTo>
                      <a:pt x="1135063" y="1174313"/>
                    </a:lnTo>
                    <a:lnTo>
                      <a:pt x="1135063" y="1183207"/>
                    </a:lnTo>
                    <a:lnTo>
                      <a:pt x="1134746" y="1191783"/>
                    </a:lnTo>
                    <a:lnTo>
                      <a:pt x="1134111" y="1200995"/>
                    </a:lnTo>
                    <a:lnTo>
                      <a:pt x="1133476" y="1209888"/>
                    </a:lnTo>
                    <a:lnTo>
                      <a:pt x="1132524" y="1218782"/>
                    </a:lnTo>
                    <a:lnTo>
                      <a:pt x="1131254" y="1227994"/>
                    </a:lnTo>
                    <a:lnTo>
                      <a:pt x="1129985" y="1236888"/>
                    </a:lnTo>
                    <a:lnTo>
                      <a:pt x="1128080" y="1245781"/>
                    </a:lnTo>
                    <a:lnTo>
                      <a:pt x="1126176" y="1254675"/>
                    </a:lnTo>
                    <a:lnTo>
                      <a:pt x="1123954" y="1264204"/>
                    </a:lnTo>
                    <a:lnTo>
                      <a:pt x="1121097" y="1273098"/>
                    </a:lnTo>
                    <a:lnTo>
                      <a:pt x="1118240" y="1281992"/>
                    </a:lnTo>
                    <a:lnTo>
                      <a:pt x="1115066" y="1291204"/>
                    </a:lnTo>
                    <a:lnTo>
                      <a:pt x="1111257" y="1300097"/>
                    </a:lnTo>
                    <a:lnTo>
                      <a:pt x="1107131" y="1308991"/>
                    </a:lnTo>
                    <a:lnTo>
                      <a:pt x="1102687" y="1318203"/>
                    </a:lnTo>
                    <a:lnTo>
                      <a:pt x="1098243" y="1326779"/>
                    </a:lnTo>
                    <a:lnTo>
                      <a:pt x="1092847" y="1335673"/>
                    </a:lnTo>
                    <a:lnTo>
                      <a:pt x="1087451" y="1343931"/>
                    </a:lnTo>
                    <a:lnTo>
                      <a:pt x="1081421" y="1352508"/>
                    </a:lnTo>
                    <a:lnTo>
                      <a:pt x="1074755" y="1360449"/>
                    </a:lnTo>
                    <a:lnTo>
                      <a:pt x="1068089" y="1368707"/>
                    </a:lnTo>
                    <a:lnTo>
                      <a:pt x="1060789" y="1376330"/>
                    </a:lnTo>
                    <a:lnTo>
                      <a:pt x="1052854" y="1383636"/>
                    </a:lnTo>
                    <a:lnTo>
                      <a:pt x="1044918" y="1390942"/>
                    </a:lnTo>
                    <a:lnTo>
                      <a:pt x="1036348" y="1397612"/>
                    </a:lnTo>
                    <a:lnTo>
                      <a:pt x="1027778" y="1403965"/>
                    </a:lnTo>
                    <a:lnTo>
                      <a:pt x="1018891" y="1410000"/>
                    </a:lnTo>
                    <a:lnTo>
                      <a:pt x="1009368" y="1415400"/>
                    </a:lnTo>
                    <a:lnTo>
                      <a:pt x="999529" y="1420800"/>
                    </a:lnTo>
                    <a:lnTo>
                      <a:pt x="989689" y="1425882"/>
                    </a:lnTo>
                    <a:lnTo>
                      <a:pt x="979532" y="1430011"/>
                    </a:lnTo>
                    <a:lnTo>
                      <a:pt x="971279" y="1433188"/>
                    </a:lnTo>
                    <a:lnTo>
                      <a:pt x="963026" y="1436046"/>
                    </a:lnTo>
                    <a:lnTo>
                      <a:pt x="954456" y="1438587"/>
                    </a:lnTo>
                    <a:lnTo>
                      <a:pt x="945569" y="1440811"/>
                    </a:lnTo>
                    <a:lnTo>
                      <a:pt x="936364" y="1443034"/>
                    </a:lnTo>
                    <a:lnTo>
                      <a:pt x="926841" y="1444940"/>
                    </a:lnTo>
                    <a:lnTo>
                      <a:pt x="911288" y="1447481"/>
                    </a:lnTo>
                    <a:lnTo>
                      <a:pt x="895418" y="1449387"/>
                    </a:lnTo>
                    <a:lnTo>
                      <a:pt x="879230" y="1450658"/>
                    </a:lnTo>
                    <a:lnTo>
                      <a:pt x="862724" y="1450975"/>
                    </a:lnTo>
                    <a:lnTo>
                      <a:pt x="850663" y="1450658"/>
                    </a:lnTo>
                    <a:lnTo>
                      <a:pt x="838284" y="1450022"/>
                    </a:lnTo>
                    <a:lnTo>
                      <a:pt x="825587" y="1449069"/>
                    </a:lnTo>
                    <a:lnTo>
                      <a:pt x="812891" y="1447799"/>
                    </a:lnTo>
                    <a:lnTo>
                      <a:pt x="800194" y="1446211"/>
                    </a:lnTo>
                    <a:lnTo>
                      <a:pt x="787180" y="1444305"/>
                    </a:lnTo>
                    <a:lnTo>
                      <a:pt x="773532" y="1442081"/>
                    </a:lnTo>
                    <a:lnTo>
                      <a:pt x="760518" y="1439540"/>
                    </a:lnTo>
                    <a:lnTo>
                      <a:pt x="746869" y="1436364"/>
                    </a:lnTo>
                    <a:lnTo>
                      <a:pt x="733220" y="1433188"/>
                    </a:lnTo>
                    <a:lnTo>
                      <a:pt x="718937" y="1429376"/>
                    </a:lnTo>
                    <a:lnTo>
                      <a:pt x="704971" y="1425564"/>
                    </a:lnTo>
                    <a:lnTo>
                      <a:pt x="690687" y="1420800"/>
                    </a:lnTo>
                    <a:lnTo>
                      <a:pt x="676086" y="1416035"/>
                    </a:lnTo>
                    <a:lnTo>
                      <a:pt x="661168" y="1411271"/>
                    </a:lnTo>
                    <a:lnTo>
                      <a:pt x="645932" y="1405871"/>
                    </a:lnTo>
                    <a:lnTo>
                      <a:pt x="624666" y="1397612"/>
                    </a:lnTo>
                    <a:lnTo>
                      <a:pt x="602447" y="1389036"/>
                    </a:lnTo>
                    <a:lnTo>
                      <a:pt x="621809" y="1380142"/>
                    </a:lnTo>
                    <a:lnTo>
                      <a:pt x="641171" y="1370613"/>
                    </a:lnTo>
                    <a:lnTo>
                      <a:pt x="660533" y="1360766"/>
                    </a:lnTo>
                    <a:lnTo>
                      <a:pt x="680848" y="1350284"/>
                    </a:lnTo>
                    <a:lnTo>
                      <a:pt x="701162" y="1339802"/>
                    </a:lnTo>
                    <a:lnTo>
                      <a:pt x="721476" y="1328685"/>
                    </a:lnTo>
                    <a:lnTo>
                      <a:pt x="742743" y="1317250"/>
                    </a:lnTo>
                    <a:lnTo>
                      <a:pt x="763692" y="1304862"/>
                    </a:lnTo>
                    <a:lnTo>
                      <a:pt x="785593" y="1292474"/>
                    </a:lnTo>
                    <a:lnTo>
                      <a:pt x="807177" y="1279769"/>
                    </a:lnTo>
                    <a:lnTo>
                      <a:pt x="829396" y="1266428"/>
                    </a:lnTo>
                    <a:lnTo>
                      <a:pt x="851932" y="1252452"/>
                    </a:lnTo>
                    <a:lnTo>
                      <a:pt x="874786" y="1238158"/>
                    </a:lnTo>
                    <a:lnTo>
                      <a:pt x="898274" y="1223547"/>
                    </a:lnTo>
                    <a:lnTo>
                      <a:pt x="921763" y="1208618"/>
                    </a:lnTo>
                    <a:lnTo>
                      <a:pt x="945569" y="1192736"/>
                    </a:lnTo>
                    <a:lnTo>
                      <a:pt x="964296" y="1180666"/>
                    </a:lnTo>
                    <a:lnTo>
                      <a:pt x="971279" y="1175584"/>
                    </a:lnTo>
                    <a:lnTo>
                      <a:pt x="977945" y="1170501"/>
                    </a:lnTo>
                    <a:lnTo>
                      <a:pt x="983975" y="1164784"/>
                    </a:lnTo>
                    <a:lnTo>
                      <a:pt x="989689" y="1158749"/>
                    </a:lnTo>
                    <a:lnTo>
                      <a:pt x="995085" y="1152714"/>
                    </a:lnTo>
                    <a:lnTo>
                      <a:pt x="999846" y="1146361"/>
                    </a:lnTo>
                    <a:lnTo>
                      <a:pt x="1004925" y="1139373"/>
                    </a:lnTo>
                    <a:lnTo>
                      <a:pt x="1009051" y="1132385"/>
                    </a:lnTo>
                    <a:lnTo>
                      <a:pt x="1012542" y="1125079"/>
                    </a:lnTo>
                    <a:lnTo>
                      <a:pt x="1015717" y="1117773"/>
                    </a:lnTo>
                    <a:lnTo>
                      <a:pt x="1018573" y="1110468"/>
                    </a:lnTo>
                    <a:lnTo>
                      <a:pt x="1021113" y="1102845"/>
                    </a:lnTo>
                    <a:lnTo>
                      <a:pt x="1023017" y="1095221"/>
                    </a:lnTo>
                    <a:lnTo>
                      <a:pt x="1024604" y="1086963"/>
                    </a:lnTo>
                    <a:lnTo>
                      <a:pt x="1025556" y="1079022"/>
                    </a:lnTo>
                    <a:lnTo>
                      <a:pt x="1026191" y="1071081"/>
                    </a:lnTo>
                    <a:lnTo>
                      <a:pt x="1026509" y="1065681"/>
                    </a:lnTo>
                    <a:lnTo>
                      <a:pt x="1026509" y="1060281"/>
                    </a:lnTo>
                    <a:lnTo>
                      <a:pt x="1026191" y="1054881"/>
                    </a:lnTo>
                    <a:lnTo>
                      <a:pt x="1025874" y="1049481"/>
                    </a:lnTo>
                    <a:lnTo>
                      <a:pt x="1025239" y="1044082"/>
                    </a:lnTo>
                    <a:lnTo>
                      <a:pt x="1024287" y="1038682"/>
                    </a:lnTo>
                    <a:lnTo>
                      <a:pt x="1023017" y="1032964"/>
                    </a:lnTo>
                    <a:lnTo>
                      <a:pt x="1021747" y="1027564"/>
                    </a:lnTo>
                    <a:lnTo>
                      <a:pt x="1020478" y="1022482"/>
                    </a:lnTo>
                    <a:lnTo>
                      <a:pt x="1018573" y="1017082"/>
                    </a:lnTo>
                    <a:lnTo>
                      <a:pt x="1016669" y="1012000"/>
                    </a:lnTo>
                    <a:lnTo>
                      <a:pt x="1014447" y="1006600"/>
                    </a:lnTo>
                    <a:lnTo>
                      <a:pt x="1011908" y="1001518"/>
                    </a:lnTo>
                    <a:lnTo>
                      <a:pt x="1009368" y="996436"/>
                    </a:lnTo>
                    <a:lnTo>
                      <a:pt x="1006512" y="991671"/>
                    </a:lnTo>
                    <a:lnTo>
                      <a:pt x="1003338" y="986589"/>
                    </a:lnTo>
                    <a:lnTo>
                      <a:pt x="997307" y="978648"/>
                    </a:lnTo>
                    <a:lnTo>
                      <a:pt x="991276" y="971025"/>
                    </a:lnTo>
                    <a:lnTo>
                      <a:pt x="984610" y="964355"/>
                    </a:lnTo>
                    <a:lnTo>
                      <a:pt x="977627" y="957684"/>
                    </a:lnTo>
                    <a:lnTo>
                      <a:pt x="970327" y="951967"/>
                    </a:lnTo>
                    <a:lnTo>
                      <a:pt x="962391" y="946567"/>
                    </a:lnTo>
                    <a:lnTo>
                      <a:pt x="954456" y="941802"/>
                    </a:lnTo>
                    <a:lnTo>
                      <a:pt x="945569" y="937673"/>
                    </a:lnTo>
                    <a:lnTo>
                      <a:pt x="938586" y="934497"/>
                    </a:lnTo>
                    <a:lnTo>
                      <a:pt x="931603" y="931956"/>
                    </a:lnTo>
                    <a:lnTo>
                      <a:pt x="924619" y="929732"/>
                    </a:lnTo>
                    <a:lnTo>
                      <a:pt x="917319" y="927826"/>
                    </a:lnTo>
                    <a:lnTo>
                      <a:pt x="909701" y="926238"/>
                    </a:lnTo>
                    <a:lnTo>
                      <a:pt x="902083" y="925285"/>
                    </a:lnTo>
                    <a:lnTo>
                      <a:pt x="894465" y="924650"/>
                    </a:lnTo>
                    <a:lnTo>
                      <a:pt x="886530" y="924332"/>
                    </a:lnTo>
                    <a:lnTo>
                      <a:pt x="877643" y="924650"/>
                    </a:lnTo>
                    <a:lnTo>
                      <a:pt x="868438" y="925603"/>
                    </a:lnTo>
                    <a:lnTo>
                      <a:pt x="859550" y="926873"/>
                    </a:lnTo>
                    <a:lnTo>
                      <a:pt x="850980" y="929097"/>
                    </a:lnTo>
                    <a:lnTo>
                      <a:pt x="842410" y="931638"/>
                    </a:lnTo>
                    <a:lnTo>
                      <a:pt x="833522" y="935132"/>
                    </a:lnTo>
                    <a:lnTo>
                      <a:pt x="825270" y="938626"/>
                    </a:lnTo>
                    <a:lnTo>
                      <a:pt x="817334" y="943073"/>
                    </a:lnTo>
                    <a:lnTo>
                      <a:pt x="813208" y="945296"/>
                    </a:lnTo>
                    <a:lnTo>
                      <a:pt x="809399" y="947520"/>
                    </a:lnTo>
                    <a:lnTo>
                      <a:pt x="776706" y="968802"/>
                    </a:lnTo>
                    <a:lnTo>
                      <a:pt x="744965" y="989766"/>
                    </a:lnTo>
                    <a:lnTo>
                      <a:pt x="713541" y="1009141"/>
                    </a:lnTo>
                    <a:lnTo>
                      <a:pt x="683069" y="1027882"/>
                    </a:lnTo>
                    <a:lnTo>
                      <a:pt x="653233" y="1045987"/>
                    </a:lnTo>
                    <a:lnTo>
                      <a:pt x="624031" y="1062505"/>
                    </a:lnTo>
                    <a:lnTo>
                      <a:pt x="595781" y="1078386"/>
                    </a:lnTo>
                    <a:lnTo>
                      <a:pt x="568167" y="1093633"/>
                    </a:lnTo>
                    <a:lnTo>
                      <a:pt x="540552" y="1078386"/>
                    </a:lnTo>
                    <a:lnTo>
                      <a:pt x="512302" y="1062505"/>
                    </a:lnTo>
                    <a:lnTo>
                      <a:pt x="482465" y="1045670"/>
                    </a:lnTo>
                    <a:lnTo>
                      <a:pt x="452311" y="1027564"/>
                    </a:lnTo>
                    <a:lnTo>
                      <a:pt x="421205" y="1008824"/>
                    </a:lnTo>
                    <a:lnTo>
                      <a:pt x="389781" y="989130"/>
                    </a:lnTo>
                    <a:lnTo>
                      <a:pt x="358040" y="968484"/>
                    </a:lnTo>
                    <a:lnTo>
                      <a:pt x="325664" y="947520"/>
                    </a:lnTo>
                    <a:lnTo>
                      <a:pt x="321538" y="945296"/>
                    </a:lnTo>
                    <a:lnTo>
                      <a:pt x="317412" y="943073"/>
                    </a:lnTo>
                    <a:lnTo>
                      <a:pt x="309476" y="938626"/>
                    </a:lnTo>
                    <a:lnTo>
                      <a:pt x="301224" y="934814"/>
                    </a:lnTo>
                    <a:lnTo>
                      <a:pt x="292971" y="931638"/>
                    </a:lnTo>
                    <a:lnTo>
                      <a:pt x="284083" y="929097"/>
                    </a:lnTo>
                    <a:lnTo>
                      <a:pt x="275196" y="926873"/>
                    </a:lnTo>
                    <a:lnTo>
                      <a:pt x="266308" y="925603"/>
                    </a:lnTo>
                    <a:lnTo>
                      <a:pt x="257421" y="924650"/>
                    </a:lnTo>
                    <a:lnTo>
                      <a:pt x="248216" y="924332"/>
                    </a:lnTo>
                    <a:lnTo>
                      <a:pt x="240598" y="924332"/>
                    </a:lnTo>
                    <a:lnTo>
                      <a:pt x="232980" y="925285"/>
                    </a:lnTo>
                    <a:lnTo>
                      <a:pt x="225045" y="926238"/>
                    </a:lnTo>
                    <a:lnTo>
                      <a:pt x="217744" y="927826"/>
                    </a:lnTo>
                    <a:lnTo>
                      <a:pt x="210444" y="929732"/>
                    </a:lnTo>
                    <a:lnTo>
                      <a:pt x="203144" y="931956"/>
                    </a:lnTo>
                    <a:lnTo>
                      <a:pt x="196160" y="934497"/>
                    </a:lnTo>
                    <a:lnTo>
                      <a:pt x="189495" y="937355"/>
                    </a:lnTo>
                    <a:lnTo>
                      <a:pt x="180925" y="941802"/>
                    </a:lnTo>
                    <a:lnTo>
                      <a:pt x="172355" y="946567"/>
                    </a:lnTo>
                    <a:lnTo>
                      <a:pt x="164737" y="951967"/>
                    </a:lnTo>
                    <a:lnTo>
                      <a:pt x="157119" y="957684"/>
                    </a:lnTo>
                    <a:lnTo>
                      <a:pt x="150136" y="964355"/>
                    </a:lnTo>
                    <a:lnTo>
                      <a:pt x="143470" y="971025"/>
                    </a:lnTo>
                    <a:lnTo>
                      <a:pt x="137439" y="978648"/>
                    </a:lnTo>
                    <a:lnTo>
                      <a:pt x="131726" y="986589"/>
                    </a:lnTo>
                    <a:lnTo>
                      <a:pt x="127917" y="992624"/>
                    </a:lnTo>
                    <a:lnTo>
                      <a:pt x="124425" y="998977"/>
                    </a:lnTo>
                    <a:lnTo>
                      <a:pt x="121569" y="1005330"/>
                    </a:lnTo>
                    <a:lnTo>
                      <a:pt x="118395" y="1011683"/>
                    </a:lnTo>
                    <a:lnTo>
                      <a:pt x="115855" y="1018035"/>
                    </a:lnTo>
                    <a:lnTo>
                      <a:pt x="113951" y="1024706"/>
                    </a:lnTo>
                    <a:lnTo>
                      <a:pt x="112046" y="1031058"/>
                    </a:lnTo>
                    <a:lnTo>
                      <a:pt x="110777" y="1038046"/>
                    </a:lnTo>
                    <a:lnTo>
                      <a:pt x="109507" y="1044717"/>
                    </a:lnTo>
                    <a:lnTo>
                      <a:pt x="108872" y="1051387"/>
                    </a:lnTo>
                    <a:lnTo>
                      <a:pt x="108555" y="1058375"/>
                    </a:lnTo>
                    <a:lnTo>
                      <a:pt x="108238" y="1065046"/>
                    </a:lnTo>
                    <a:lnTo>
                      <a:pt x="108555" y="1071716"/>
                    </a:lnTo>
                    <a:lnTo>
                      <a:pt x="109190" y="1078386"/>
                    </a:lnTo>
                    <a:lnTo>
                      <a:pt x="109825" y="1085057"/>
                    </a:lnTo>
                    <a:lnTo>
                      <a:pt x="111094" y="1091727"/>
                    </a:lnTo>
                    <a:lnTo>
                      <a:pt x="112364" y="1098398"/>
                    </a:lnTo>
                    <a:lnTo>
                      <a:pt x="114268" y="1104750"/>
                    </a:lnTo>
                    <a:lnTo>
                      <a:pt x="116490" y="1111103"/>
                    </a:lnTo>
                    <a:lnTo>
                      <a:pt x="118712" y="1117456"/>
                    </a:lnTo>
                    <a:lnTo>
                      <a:pt x="121886" y="1123491"/>
                    </a:lnTo>
                    <a:lnTo>
                      <a:pt x="124743" y="1129526"/>
                    </a:lnTo>
                    <a:lnTo>
                      <a:pt x="127917" y="1135561"/>
                    </a:lnTo>
                    <a:lnTo>
                      <a:pt x="131726" y="1141279"/>
                    </a:lnTo>
                    <a:lnTo>
                      <a:pt x="135535" y="1146996"/>
                    </a:lnTo>
                    <a:lnTo>
                      <a:pt x="139661" y="1152396"/>
                    </a:lnTo>
                    <a:lnTo>
                      <a:pt x="144105" y="1157796"/>
                    </a:lnTo>
                    <a:lnTo>
                      <a:pt x="148866" y="1162878"/>
                    </a:lnTo>
                    <a:lnTo>
                      <a:pt x="153945" y="1167643"/>
                    </a:lnTo>
                    <a:lnTo>
                      <a:pt x="159341" y="1172090"/>
                    </a:lnTo>
                    <a:lnTo>
                      <a:pt x="164737" y="1176536"/>
                    </a:lnTo>
                    <a:lnTo>
                      <a:pt x="170768" y="1180666"/>
                    </a:lnTo>
                    <a:lnTo>
                      <a:pt x="179972" y="1186383"/>
                    </a:lnTo>
                    <a:lnTo>
                      <a:pt x="189495" y="1192101"/>
                    </a:lnTo>
                    <a:lnTo>
                      <a:pt x="211714" y="1205759"/>
                    </a:lnTo>
                    <a:lnTo>
                      <a:pt x="222823" y="1212429"/>
                    </a:lnTo>
                    <a:lnTo>
                      <a:pt x="233615" y="1219100"/>
                    </a:lnTo>
                    <a:lnTo>
                      <a:pt x="235519" y="1220370"/>
                    </a:lnTo>
                    <a:lnTo>
                      <a:pt x="235202" y="1220370"/>
                    </a:lnTo>
                    <a:lnTo>
                      <a:pt x="239328" y="1222276"/>
                    </a:lnTo>
                    <a:lnTo>
                      <a:pt x="243772" y="1223864"/>
                    </a:lnTo>
                    <a:lnTo>
                      <a:pt x="246946" y="1224500"/>
                    </a:lnTo>
                    <a:lnTo>
                      <a:pt x="250755" y="1225453"/>
                    </a:lnTo>
                    <a:lnTo>
                      <a:pt x="254882" y="1226088"/>
                    </a:lnTo>
                    <a:lnTo>
                      <a:pt x="259960" y="1226406"/>
                    </a:lnTo>
                    <a:lnTo>
                      <a:pt x="265674" y="1227041"/>
                    </a:lnTo>
                    <a:lnTo>
                      <a:pt x="272022" y="1227041"/>
                    </a:lnTo>
                    <a:lnTo>
                      <a:pt x="279005" y="1227041"/>
                    </a:lnTo>
                    <a:lnTo>
                      <a:pt x="286940" y="1226406"/>
                    </a:lnTo>
                    <a:lnTo>
                      <a:pt x="295510" y="1225770"/>
                    </a:lnTo>
                    <a:lnTo>
                      <a:pt x="304398" y="1224500"/>
                    </a:lnTo>
                    <a:lnTo>
                      <a:pt x="314237" y="1222912"/>
                    </a:lnTo>
                    <a:lnTo>
                      <a:pt x="324712" y="1221006"/>
                    </a:lnTo>
                    <a:lnTo>
                      <a:pt x="335821" y="1218782"/>
                    </a:lnTo>
                    <a:lnTo>
                      <a:pt x="347883" y="1215923"/>
                    </a:lnTo>
                    <a:lnTo>
                      <a:pt x="360262" y="1212747"/>
                    </a:lnTo>
                    <a:lnTo>
                      <a:pt x="373276" y="1208935"/>
                    </a:lnTo>
                    <a:lnTo>
                      <a:pt x="386925" y="1204489"/>
                    </a:lnTo>
                    <a:lnTo>
                      <a:pt x="401843" y="1199406"/>
                    </a:lnTo>
                    <a:lnTo>
                      <a:pt x="416761" y="1194006"/>
                    </a:lnTo>
                    <a:lnTo>
                      <a:pt x="432314" y="1187971"/>
                    </a:lnTo>
                    <a:lnTo>
                      <a:pt x="448502" y="1181619"/>
                    </a:lnTo>
                    <a:lnTo>
                      <a:pt x="465643" y="1174313"/>
                    </a:lnTo>
                    <a:lnTo>
                      <a:pt x="483418" y="1166690"/>
                    </a:lnTo>
                    <a:lnTo>
                      <a:pt x="501510" y="1158431"/>
                    </a:lnTo>
                    <a:lnTo>
                      <a:pt x="520555" y="1149220"/>
                    </a:lnTo>
                    <a:lnTo>
                      <a:pt x="539917" y="1139373"/>
                    </a:lnTo>
                    <a:lnTo>
                      <a:pt x="559914" y="1129208"/>
                    </a:lnTo>
                    <a:lnTo>
                      <a:pt x="581180" y="1118409"/>
                    </a:lnTo>
                    <a:lnTo>
                      <a:pt x="602447" y="1106974"/>
                    </a:lnTo>
                    <a:lnTo>
                      <a:pt x="624666" y="1094586"/>
                    </a:lnTo>
                    <a:lnTo>
                      <a:pt x="647202" y="1081563"/>
                    </a:lnTo>
                    <a:lnTo>
                      <a:pt x="670690" y="1067904"/>
                    </a:lnTo>
                    <a:lnTo>
                      <a:pt x="694814" y="1053611"/>
                    </a:lnTo>
                    <a:lnTo>
                      <a:pt x="719254" y="1038682"/>
                    </a:lnTo>
                    <a:lnTo>
                      <a:pt x="744965" y="1022482"/>
                    </a:lnTo>
                    <a:lnTo>
                      <a:pt x="770675" y="1006283"/>
                    </a:lnTo>
                    <a:lnTo>
                      <a:pt x="797655" y="989130"/>
                    </a:lnTo>
                    <a:lnTo>
                      <a:pt x="824635" y="970707"/>
                    </a:lnTo>
                    <a:lnTo>
                      <a:pt x="830348" y="967213"/>
                    </a:lnTo>
                    <a:lnTo>
                      <a:pt x="836062" y="964355"/>
                    </a:lnTo>
                    <a:lnTo>
                      <a:pt x="843045" y="961178"/>
                    </a:lnTo>
                    <a:lnTo>
                      <a:pt x="849710" y="958319"/>
                    </a:lnTo>
                    <a:lnTo>
                      <a:pt x="856693" y="956414"/>
                    </a:lnTo>
                    <a:lnTo>
                      <a:pt x="863677" y="954508"/>
                    </a:lnTo>
                    <a:lnTo>
                      <a:pt x="870660" y="953237"/>
                    </a:lnTo>
                    <a:lnTo>
                      <a:pt x="877960" y="952602"/>
                    </a:lnTo>
                    <a:lnTo>
                      <a:pt x="884943" y="952284"/>
                    </a:lnTo>
                    <a:lnTo>
                      <a:pt x="891926" y="952284"/>
                    </a:lnTo>
                    <a:lnTo>
                      <a:pt x="899227" y="952920"/>
                    </a:lnTo>
                    <a:lnTo>
                      <a:pt x="906210" y="953873"/>
                    </a:lnTo>
                    <a:lnTo>
                      <a:pt x="913193" y="955461"/>
                    </a:lnTo>
                    <a:lnTo>
                      <a:pt x="919858" y="957367"/>
                    </a:lnTo>
                    <a:lnTo>
                      <a:pt x="926524" y="959590"/>
                    </a:lnTo>
                    <a:lnTo>
                      <a:pt x="933190" y="962131"/>
                    </a:lnTo>
                    <a:lnTo>
                      <a:pt x="939538" y="965307"/>
                    </a:lnTo>
                    <a:lnTo>
                      <a:pt x="945569" y="968802"/>
                    </a:lnTo>
                    <a:lnTo>
                      <a:pt x="950647" y="972296"/>
                    </a:lnTo>
                    <a:lnTo>
                      <a:pt x="955408" y="975472"/>
                    </a:lnTo>
                    <a:lnTo>
                      <a:pt x="960170" y="979601"/>
                    </a:lnTo>
                    <a:lnTo>
                      <a:pt x="964296" y="983730"/>
                    </a:lnTo>
                    <a:lnTo>
                      <a:pt x="968740" y="987860"/>
                    </a:lnTo>
                    <a:lnTo>
                      <a:pt x="972549" y="992307"/>
                    </a:lnTo>
                    <a:lnTo>
                      <a:pt x="976358" y="997071"/>
                    </a:lnTo>
                    <a:lnTo>
                      <a:pt x="979849" y="1002153"/>
                    </a:lnTo>
                    <a:lnTo>
                      <a:pt x="983658" y="1008189"/>
                    </a:lnTo>
                    <a:lnTo>
                      <a:pt x="986832" y="1014224"/>
                    </a:lnTo>
                    <a:lnTo>
                      <a:pt x="989689" y="1020259"/>
                    </a:lnTo>
                    <a:lnTo>
                      <a:pt x="992228" y="1026612"/>
                    </a:lnTo>
                    <a:lnTo>
                      <a:pt x="994133" y="1032964"/>
                    </a:lnTo>
                    <a:lnTo>
                      <a:pt x="995720" y="1039635"/>
                    </a:lnTo>
                    <a:lnTo>
                      <a:pt x="996989" y="1046305"/>
                    </a:lnTo>
                    <a:lnTo>
                      <a:pt x="997942" y="1052658"/>
                    </a:lnTo>
                    <a:lnTo>
                      <a:pt x="998259" y="1059328"/>
                    </a:lnTo>
                    <a:lnTo>
                      <a:pt x="998576" y="1065999"/>
                    </a:lnTo>
                    <a:lnTo>
                      <a:pt x="998259" y="1072351"/>
                    </a:lnTo>
                    <a:lnTo>
                      <a:pt x="997624" y="1079022"/>
                    </a:lnTo>
                    <a:lnTo>
                      <a:pt x="996354" y="1085374"/>
                    </a:lnTo>
                    <a:lnTo>
                      <a:pt x="995085" y="1092045"/>
                    </a:lnTo>
                    <a:lnTo>
                      <a:pt x="993180" y="1098398"/>
                    </a:lnTo>
                    <a:lnTo>
                      <a:pt x="990958" y="1104433"/>
                    </a:lnTo>
                    <a:lnTo>
                      <a:pt x="987784" y="1112056"/>
                    </a:lnTo>
                    <a:lnTo>
                      <a:pt x="983975" y="1119679"/>
                    </a:lnTo>
                    <a:lnTo>
                      <a:pt x="979532" y="1126667"/>
                    </a:lnTo>
                    <a:lnTo>
                      <a:pt x="974453" y="1133655"/>
                    </a:lnTo>
                    <a:lnTo>
                      <a:pt x="968740" y="1140008"/>
                    </a:lnTo>
                    <a:lnTo>
                      <a:pt x="962709" y="1146361"/>
                    </a:lnTo>
                    <a:lnTo>
                      <a:pt x="956043" y="1152078"/>
                    </a:lnTo>
                    <a:lnTo>
                      <a:pt x="949060" y="1157478"/>
                    </a:lnTo>
                    <a:lnTo>
                      <a:pt x="945569" y="1159384"/>
                    </a:lnTo>
                    <a:lnTo>
                      <a:pt x="910971" y="1181936"/>
                    </a:lnTo>
                    <a:lnTo>
                      <a:pt x="876056" y="1204489"/>
                    </a:lnTo>
                    <a:lnTo>
                      <a:pt x="842093" y="1225770"/>
                    </a:lnTo>
                    <a:lnTo>
                      <a:pt x="804003" y="1248958"/>
                    </a:lnTo>
                    <a:lnTo>
                      <a:pt x="766549" y="1271192"/>
                    </a:lnTo>
                    <a:lnTo>
                      <a:pt x="730999" y="1291521"/>
                    </a:lnTo>
                    <a:lnTo>
                      <a:pt x="696083" y="1310579"/>
                    </a:lnTo>
                    <a:lnTo>
                      <a:pt x="662120" y="1328685"/>
                    </a:lnTo>
                    <a:lnTo>
                      <a:pt x="629744" y="1344884"/>
                    </a:lnTo>
                    <a:lnTo>
                      <a:pt x="598003" y="1360131"/>
                    </a:lnTo>
                    <a:lnTo>
                      <a:pt x="567532" y="1374107"/>
                    </a:lnTo>
                    <a:lnTo>
                      <a:pt x="553883" y="1380142"/>
                    </a:lnTo>
                    <a:lnTo>
                      <a:pt x="532299" y="1389036"/>
                    </a:lnTo>
                    <a:lnTo>
                      <a:pt x="510398" y="1397612"/>
                    </a:lnTo>
                    <a:lnTo>
                      <a:pt x="488814" y="1405871"/>
                    </a:lnTo>
                    <a:lnTo>
                      <a:pt x="473895" y="1410953"/>
                    </a:lnTo>
                    <a:lnTo>
                      <a:pt x="458977" y="1416035"/>
                    </a:lnTo>
                    <a:lnTo>
                      <a:pt x="444376" y="1420800"/>
                    </a:lnTo>
                    <a:lnTo>
                      <a:pt x="430093" y="1425564"/>
                    </a:lnTo>
                    <a:lnTo>
                      <a:pt x="415809" y="1429376"/>
                    </a:lnTo>
                    <a:lnTo>
                      <a:pt x="401843" y="1433188"/>
                    </a:lnTo>
                    <a:lnTo>
                      <a:pt x="387877" y="1436364"/>
                    </a:lnTo>
                    <a:lnTo>
                      <a:pt x="374546" y="1439540"/>
                    </a:lnTo>
                    <a:lnTo>
                      <a:pt x="361214" y="1442081"/>
                    </a:lnTo>
                    <a:lnTo>
                      <a:pt x="348200" y="1444305"/>
                    </a:lnTo>
                    <a:lnTo>
                      <a:pt x="334869" y="1446211"/>
                    </a:lnTo>
                    <a:lnTo>
                      <a:pt x="321855" y="1447799"/>
                    </a:lnTo>
                    <a:lnTo>
                      <a:pt x="309476" y="1449069"/>
                    </a:lnTo>
                    <a:lnTo>
                      <a:pt x="296780" y="1450022"/>
                    </a:lnTo>
                    <a:lnTo>
                      <a:pt x="284083" y="1450658"/>
                    </a:lnTo>
                    <a:lnTo>
                      <a:pt x="272022" y="1450975"/>
                    </a:lnTo>
                    <a:lnTo>
                      <a:pt x="255834" y="1450658"/>
                    </a:lnTo>
                    <a:lnTo>
                      <a:pt x="239646" y="1449387"/>
                    </a:lnTo>
                    <a:lnTo>
                      <a:pt x="223458" y="1447481"/>
                    </a:lnTo>
                    <a:lnTo>
                      <a:pt x="207905" y="1444940"/>
                    </a:lnTo>
                    <a:lnTo>
                      <a:pt x="198700" y="1443034"/>
                    </a:lnTo>
                    <a:lnTo>
                      <a:pt x="189495" y="1440811"/>
                    </a:lnTo>
                    <a:lnTo>
                      <a:pt x="180607" y="1438587"/>
                    </a:lnTo>
                    <a:lnTo>
                      <a:pt x="172037" y="1436046"/>
                    </a:lnTo>
                    <a:lnTo>
                      <a:pt x="163467" y="1433188"/>
                    </a:lnTo>
                    <a:lnTo>
                      <a:pt x="155214" y="1430011"/>
                    </a:lnTo>
                    <a:lnTo>
                      <a:pt x="146327" y="1426199"/>
                    </a:lnTo>
                    <a:lnTo>
                      <a:pt x="138074" y="1421753"/>
                    </a:lnTo>
                    <a:lnTo>
                      <a:pt x="129504" y="1417623"/>
                    </a:lnTo>
                    <a:lnTo>
                      <a:pt x="121251" y="1412859"/>
                    </a:lnTo>
                    <a:lnTo>
                      <a:pt x="112681" y="1407777"/>
                    </a:lnTo>
                    <a:lnTo>
                      <a:pt x="104746" y="1402059"/>
                    </a:lnTo>
                    <a:lnTo>
                      <a:pt x="97128" y="1396342"/>
                    </a:lnTo>
                    <a:lnTo>
                      <a:pt x="89510" y="1390306"/>
                    </a:lnTo>
                    <a:lnTo>
                      <a:pt x="82210" y="1383954"/>
                    </a:lnTo>
                    <a:lnTo>
                      <a:pt x="75227" y="1377283"/>
                    </a:lnTo>
                    <a:lnTo>
                      <a:pt x="68879" y="1370613"/>
                    </a:lnTo>
                    <a:lnTo>
                      <a:pt x="62213" y="1362990"/>
                    </a:lnTo>
                    <a:lnTo>
                      <a:pt x="57769" y="1357590"/>
                    </a:lnTo>
                    <a:lnTo>
                      <a:pt x="53643" y="1352190"/>
                    </a:lnTo>
                    <a:lnTo>
                      <a:pt x="45707" y="1341073"/>
                    </a:lnTo>
                    <a:lnTo>
                      <a:pt x="38407" y="1329638"/>
                    </a:lnTo>
                    <a:lnTo>
                      <a:pt x="32059" y="1317885"/>
                    </a:lnTo>
                    <a:lnTo>
                      <a:pt x="26345" y="1306133"/>
                    </a:lnTo>
                    <a:lnTo>
                      <a:pt x="21267" y="1294062"/>
                    </a:lnTo>
                    <a:lnTo>
                      <a:pt x="16823" y="1282310"/>
                    </a:lnTo>
                    <a:lnTo>
                      <a:pt x="13014" y="1270239"/>
                    </a:lnTo>
                    <a:lnTo>
                      <a:pt x="9523" y="1258169"/>
                    </a:lnTo>
                    <a:lnTo>
                      <a:pt x="6666" y="1245781"/>
                    </a:lnTo>
                    <a:lnTo>
                      <a:pt x="4444" y="1233711"/>
                    </a:lnTo>
                    <a:lnTo>
                      <a:pt x="2857" y="1221641"/>
                    </a:lnTo>
                    <a:lnTo>
                      <a:pt x="1587" y="1209888"/>
                    </a:lnTo>
                    <a:lnTo>
                      <a:pt x="635" y="1197501"/>
                    </a:lnTo>
                    <a:lnTo>
                      <a:pt x="0" y="1185748"/>
                    </a:lnTo>
                    <a:lnTo>
                      <a:pt x="0" y="1174313"/>
                    </a:lnTo>
                    <a:lnTo>
                      <a:pt x="0" y="1161925"/>
                    </a:lnTo>
                    <a:lnTo>
                      <a:pt x="635" y="1149537"/>
                    </a:lnTo>
                    <a:lnTo>
                      <a:pt x="1587" y="1136832"/>
                    </a:lnTo>
                    <a:lnTo>
                      <a:pt x="2540" y="1124444"/>
                    </a:lnTo>
                    <a:lnTo>
                      <a:pt x="4127" y="1112374"/>
                    </a:lnTo>
                    <a:lnTo>
                      <a:pt x="6031" y="1100303"/>
                    </a:lnTo>
                    <a:lnTo>
                      <a:pt x="7936" y="1087916"/>
                    </a:lnTo>
                    <a:lnTo>
                      <a:pt x="10792" y="1075845"/>
                    </a:lnTo>
                    <a:lnTo>
                      <a:pt x="13332" y="1064093"/>
                    </a:lnTo>
                    <a:lnTo>
                      <a:pt x="16188" y="1052340"/>
                    </a:lnTo>
                    <a:lnTo>
                      <a:pt x="19362" y="1040588"/>
                    </a:lnTo>
                    <a:lnTo>
                      <a:pt x="22536" y="1028517"/>
                    </a:lnTo>
                    <a:lnTo>
                      <a:pt x="26028" y="1017082"/>
                    </a:lnTo>
                    <a:lnTo>
                      <a:pt x="29837" y="1005647"/>
                    </a:lnTo>
                    <a:lnTo>
                      <a:pt x="33646" y="994213"/>
                    </a:lnTo>
                    <a:lnTo>
                      <a:pt x="37772" y="983095"/>
                    </a:lnTo>
                    <a:lnTo>
                      <a:pt x="41899" y="971660"/>
                    </a:lnTo>
                    <a:lnTo>
                      <a:pt x="46342" y="960543"/>
                    </a:lnTo>
                    <a:lnTo>
                      <a:pt x="51103" y="949743"/>
                    </a:lnTo>
                    <a:lnTo>
                      <a:pt x="55865" y="938944"/>
                    </a:lnTo>
                    <a:lnTo>
                      <a:pt x="60626" y="928462"/>
                    </a:lnTo>
                    <a:lnTo>
                      <a:pt x="66022" y="917662"/>
                    </a:lnTo>
                    <a:lnTo>
                      <a:pt x="71418" y="907497"/>
                    </a:lnTo>
                    <a:lnTo>
                      <a:pt x="76814" y="897333"/>
                    </a:lnTo>
                    <a:lnTo>
                      <a:pt x="82210" y="887169"/>
                    </a:lnTo>
                    <a:lnTo>
                      <a:pt x="87923" y="877640"/>
                    </a:lnTo>
                    <a:lnTo>
                      <a:pt x="93954" y="867475"/>
                    </a:lnTo>
                    <a:lnTo>
                      <a:pt x="99985" y="857946"/>
                    </a:lnTo>
                    <a:lnTo>
                      <a:pt x="106016" y="848735"/>
                    </a:lnTo>
                    <a:lnTo>
                      <a:pt x="112364" y="839841"/>
                    </a:lnTo>
                    <a:lnTo>
                      <a:pt x="119030" y="830947"/>
                    </a:lnTo>
                    <a:lnTo>
                      <a:pt x="125695" y="822053"/>
                    </a:lnTo>
                    <a:lnTo>
                      <a:pt x="135217" y="810618"/>
                    </a:lnTo>
                    <a:lnTo>
                      <a:pt x="144422" y="799818"/>
                    </a:lnTo>
                    <a:lnTo>
                      <a:pt x="154580" y="789019"/>
                    </a:lnTo>
                    <a:lnTo>
                      <a:pt x="165054" y="778854"/>
                    </a:lnTo>
                    <a:lnTo>
                      <a:pt x="170450" y="774090"/>
                    </a:lnTo>
                    <a:lnTo>
                      <a:pt x="176481" y="769325"/>
                    </a:lnTo>
                    <a:lnTo>
                      <a:pt x="182194" y="764561"/>
                    </a:lnTo>
                    <a:lnTo>
                      <a:pt x="188225" y="759796"/>
                    </a:lnTo>
                    <a:lnTo>
                      <a:pt x="194573" y="755031"/>
                    </a:lnTo>
                    <a:lnTo>
                      <a:pt x="200922" y="750902"/>
                    </a:lnTo>
                    <a:lnTo>
                      <a:pt x="207587" y="746455"/>
                    </a:lnTo>
                    <a:lnTo>
                      <a:pt x="214570" y="742326"/>
                    </a:lnTo>
                    <a:lnTo>
                      <a:pt x="223775" y="737879"/>
                    </a:lnTo>
                    <a:lnTo>
                      <a:pt x="233932" y="733432"/>
                    </a:lnTo>
                    <a:lnTo>
                      <a:pt x="244407" y="729303"/>
                    </a:lnTo>
                    <a:lnTo>
                      <a:pt x="250120" y="727715"/>
                    </a:lnTo>
                    <a:lnTo>
                      <a:pt x="255516" y="726126"/>
                    </a:lnTo>
                    <a:lnTo>
                      <a:pt x="260595" y="724221"/>
                    </a:lnTo>
                    <a:lnTo>
                      <a:pt x="265356" y="722315"/>
                    </a:lnTo>
                    <a:lnTo>
                      <a:pt x="270435" y="721044"/>
                    </a:lnTo>
                    <a:lnTo>
                      <a:pt x="275513" y="719774"/>
                    </a:lnTo>
                    <a:lnTo>
                      <a:pt x="280909" y="718821"/>
                    </a:lnTo>
                    <a:lnTo>
                      <a:pt x="286623" y="718186"/>
                    </a:lnTo>
                    <a:lnTo>
                      <a:pt x="292019" y="717868"/>
                    </a:lnTo>
                    <a:lnTo>
                      <a:pt x="297415" y="717550"/>
                    </a:lnTo>
                    <a:close/>
                    <a:moveTo>
                      <a:pt x="560713" y="0"/>
                    </a:moveTo>
                    <a:lnTo>
                      <a:pt x="568642" y="0"/>
                    </a:lnTo>
                    <a:lnTo>
                      <a:pt x="576572" y="0"/>
                    </a:lnTo>
                    <a:lnTo>
                      <a:pt x="584184" y="317"/>
                    </a:lnTo>
                    <a:lnTo>
                      <a:pt x="592114" y="951"/>
                    </a:lnTo>
                    <a:lnTo>
                      <a:pt x="600043" y="1586"/>
                    </a:lnTo>
                    <a:lnTo>
                      <a:pt x="607973" y="2537"/>
                    </a:lnTo>
                    <a:lnTo>
                      <a:pt x="615585" y="3489"/>
                    </a:lnTo>
                    <a:lnTo>
                      <a:pt x="623832" y="5075"/>
                    </a:lnTo>
                    <a:lnTo>
                      <a:pt x="631761" y="6343"/>
                    </a:lnTo>
                    <a:lnTo>
                      <a:pt x="639691" y="8247"/>
                    </a:lnTo>
                    <a:lnTo>
                      <a:pt x="647620" y="10150"/>
                    </a:lnTo>
                    <a:lnTo>
                      <a:pt x="655232" y="12370"/>
                    </a:lnTo>
                    <a:lnTo>
                      <a:pt x="662845" y="14590"/>
                    </a:lnTo>
                    <a:lnTo>
                      <a:pt x="670457" y="17128"/>
                    </a:lnTo>
                    <a:lnTo>
                      <a:pt x="678069" y="19665"/>
                    </a:lnTo>
                    <a:lnTo>
                      <a:pt x="685365" y="22520"/>
                    </a:lnTo>
                    <a:lnTo>
                      <a:pt x="692660" y="25374"/>
                    </a:lnTo>
                    <a:lnTo>
                      <a:pt x="699955" y="28546"/>
                    </a:lnTo>
                    <a:lnTo>
                      <a:pt x="706933" y="32035"/>
                    </a:lnTo>
                    <a:lnTo>
                      <a:pt x="713911" y="35524"/>
                    </a:lnTo>
                    <a:lnTo>
                      <a:pt x="720571" y="39013"/>
                    </a:lnTo>
                    <a:lnTo>
                      <a:pt x="727549" y="43453"/>
                    </a:lnTo>
                    <a:lnTo>
                      <a:pt x="740554" y="51383"/>
                    </a:lnTo>
                    <a:lnTo>
                      <a:pt x="753241" y="59947"/>
                    </a:lnTo>
                    <a:lnTo>
                      <a:pt x="765294" y="69145"/>
                    </a:lnTo>
                    <a:lnTo>
                      <a:pt x="776712" y="78978"/>
                    </a:lnTo>
                    <a:lnTo>
                      <a:pt x="788131" y="89445"/>
                    </a:lnTo>
                    <a:lnTo>
                      <a:pt x="798598" y="100546"/>
                    </a:lnTo>
                    <a:lnTo>
                      <a:pt x="808747" y="111647"/>
                    </a:lnTo>
                    <a:lnTo>
                      <a:pt x="817946" y="123383"/>
                    </a:lnTo>
                    <a:lnTo>
                      <a:pt x="826827" y="135753"/>
                    </a:lnTo>
                    <a:lnTo>
                      <a:pt x="835073" y="148123"/>
                    </a:lnTo>
                    <a:lnTo>
                      <a:pt x="843003" y="161444"/>
                    </a:lnTo>
                    <a:lnTo>
                      <a:pt x="849981" y="174766"/>
                    </a:lnTo>
                    <a:lnTo>
                      <a:pt x="856324" y="188405"/>
                    </a:lnTo>
                    <a:lnTo>
                      <a:pt x="862034" y="202043"/>
                    </a:lnTo>
                    <a:lnTo>
                      <a:pt x="867108" y="216634"/>
                    </a:lnTo>
                    <a:lnTo>
                      <a:pt x="871549" y="231224"/>
                    </a:lnTo>
                    <a:lnTo>
                      <a:pt x="875038" y="245814"/>
                    </a:lnTo>
                    <a:lnTo>
                      <a:pt x="878210" y="261039"/>
                    </a:lnTo>
                    <a:lnTo>
                      <a:pt x="880430" y="276263"/>
                    </a:lnTo>
                    <a:lnTo>
                      <a:pt x="881699" y="291488"/>
                    </a:lnTo>
                    <a:lnTo>
                      <a:pt x="882333" y="299100"/>
                    </a:lnTo>
                    <a:lnTo>
                      <a:pt x="882650" y="306713"/>
                    </a:lnTo>
                    <a:lnTo>
                      <a:pt x="882650" y="314642"/>
                    </a:lnTo>
                    <a:lnTo>
                      <a:pt x="882650" y="322572"/>
                    </a:lnTo>
                    <a:lnTo>
                      <a:pt x="882333" y="330501"/>
                    </a:lnTo>
                    <a:lnTo>
                      <a:pt x="881699" y="338113"/>
                    </a:lnTo>
                    <a:lnTo>
                      <a:pt x="881064" y="346043"/>
                    </a:lnTo>
                    <a:lnTo>
                      <a:pt x="880113" y="353972"/>
                    </a:lnTo>
                    <a:lnTo>
                      <a:pt x="879161" y="361902"/>
                    </a:lnTo>
                    <a:lnTo>
                      <a:pt x="877575" y="369831"/>
                    </a:lnTo>
                    <a:lnTo>
                      <a:pt x="876307" y="377761"/>
                    </a:lnTo>
                    <a:lnTo>
                      <a:pt x="874404" y="385690"/>
                    </a:lnTo>
                    <a:lnTo>
                      <a:pt x="872500" y="393620"/>
                    </a:lnTo>
                    <a:lnTo>
                      <a:pt x="870280" y="401232"/>
                    </a:lnTo>
                    <a:lnTo>
                      <a:pt x="868060" y="408844"/>
                    </a:lnTo>
                    <a:lnTo>
                      <a:pt x="865523" y="416457"/>
                    </a:lnTo>
                    <a:lnTo>
                      <a:pt x="862985" y="424069"/>
                    </a:lnTo>
                    <a:lnTo>
                      <a:pt x="860130" y="431681"/>
                    </a:lnTo>
                    <a:lnTo>
                      <a:pt x="857276" y="438976"/>
                    </a:lnTo>
                    <a:lnTo>
                      <a:pt x="854104" y="445954"/>
                    </a:lnTo>
                    <a:lnTo>
                      <a:pt x="850615" y="452932"/>
                    </a:lnTo>
                    <a:lnTo>
                      <a:pt x="847126" y="459910"/>
                    </a:lnTo>
                    <a:lnTo>
                      <a:pt x="843637" y="466571"/>
                    </a:lnTo>
                    <a:lnTo>
                      <a:pt x="839831" y="473549"/>
                    </a:lnTo>
                    <a:lnTo>
                      <a:pt x="831267" y="486871"/>
                    </a:lnTo>
                    <a:lnTo>
                      <a:pt x="822703" y="499241"/>
                    </a:lnTo>
                    <a:lnTo>
                      <a:pt x="813505" y="511293"/>
                    </a:lnTo>
                    <a:lnTo>
                      <a:pt x="803672" y="523029"/>
                    </a:lnTo>
                    <a:lnTo>
                      <a:pt x="793206" y="534130"/>
                    </a:lnTo>
                    <a:lnTo>
                      <a:pt x="782104" y="544914"/>
                    </a:lnTo>
                    <a:lnTo>
                      <a:pt x="771003" y="554747"/>
                    </a:lnTo>
                    <a:lnTo>
                      <a:pt x="759267" y="564262"/>
                    </a:lnTo>
                    <a:lnTo>
                      <a:pt x="747215" y="573143"/>
                    </a:lnTo>
                    <a:lnTo>
                      <a:pt x="734527" y="581073"/>
                    </a:lnTo>
                    <a:lnTo>
                      <a:pt x="721206" y="588685"/>
                    </a:lnTo>
                    <a:lnTo>
                      <a:pt x="707884" y="596297"/>
                    </a:lnTo>
                    <a:lnTo>
                      <a:pt x="694563" y="602641"/>
                    </a:lnTo>
                    <a:lnTo>
                      <a:pt x="680607" y="608350"/>
                    </a:lnTo>
                    <a:lnTo>
                      <a:pt x="666017" y="613108"/>
                    </a:lnTo>
                    <a:lnTo>
                      <a:pt x="651426" y="617548"/>
                    </a:lnTo>
                    <a:lnTo>
                      <a:pt x="636836" y="621355"/>
                    </a:lnTo>
                    <a:lnTo>
                      <a:pt x="621929" y="624209"/>
                    </a:lnTo>
                    <a:lnTo>
                      <a:pt x="606387" y="626430"/>
                    </a:lnTo>
                    <a:lnTo>
                      <a:pt x="591162" y="628015"/>
                    </a:lnTo>
                    <a:lnTo>
                      <a:pt x="583550" y="628333"/>
                    </a:lnTo>
                    <a:lnTo>
                      <a:pt x="575938" y="628650"/>
                    </a:lnTo>
                    <a:lnTo>
                      <a:pt x="568008" y="628650"/>
                    </a:lnTo>
                    <a:lnTo>
                      <a:pt x="560079" y="628650"/>
                    </a:lnTo>
                    <a:lnTo>
                      <a:pt x="552149" y="628333"/>
                    </a:lnTo>
                    <a:lnTo>
                      <a:pt x="544537" y="628015"/>
                    </a:lnTo>
                    <a:lnTo>
                      <a:pt x="536607" y="627064"/>
                    </a:lnTo>
                    <a:lnTo>
                      <a:pt x="528678" y="626112"/>
                    </a:lnTo>
                    <a:lnTo>
                      <a:pt x="520748" y="625161"/>
                    </a:lnTo>
                    <a:lnTo>
                      <a:pt x="513136" y="623892"/>
                    </a:lnTo>
                    <a:lnTo>
                      <a:pt x="504889" y="622306"/>
                    </a:lnTo>
                    <a:lnTo>
                      <a:pt x="496960" y="620720"/>
                    </a:lnTo>
                    <a:lnTo>
                      <a:pt x="489030" y="618500"/>
                    </a:lnTo>
                    <a:lnTo>
                      <a:pt x="481418" y="616597"/>
                    </a:lnTo>
                    <a:lnTo>
                      <a:pt x="473806" y="614377"/>
                    </a:lnTo>
                    <a:lnTo>
                      <a:pt x="466193" y="611839"/>
                    </a:lnTo>
                    <a:lnTo>
                      <a:pt x="458581" y="608985"/>
                    </a:lnTo>
                    <a:lnTo>
                      <a:pt x="450969" y="606130"/>
                    </a:lnTo>
                    <a:lnTo>
                      <a:pt x="443674" y="603275"/>
                    </a:lnTo>
                    <a:lnTo>
                      <a:pt x="436696" y="600104"/>
                    </a:lnTo>
                    <a:lnTo>
                      <a:pt x="429718" y="596615"/>
                    </a:lnTo>
                    <a:lnTo>
                      <a:pt x="422740" y="593126"/>
                    </a:lnTo>
                    <a:lnTo>
                      <a:pt x="416079" y="589320"/>
                    </a:lnTo>
                    <a:lnTo>
                      <a:pt x="409101" y="585513"/>
                    </a:lnTo>
                    <a:lnTo>
                      <a:pt x="395780" y="577267"/>
                    </a:lnTo>
                    <a:lnTo>
                      <a:pt x="383410" y="568703"/>
                    </a:lnTo>
                    <a:lnTo>
                      <a:pt x="371357" y="559505"/>
                    </a:lnTo>
                    <a:lnTo>
                      <a:pt x="359621" y="549672"/>
                    </a:lnTo>
                    <a:lnTo>
                      <a:pt x="348837" y="539522"/>
                    </a:lnTo>
                    <a:lnTo>
                      <a:pt x="337736" y="528421"/>
                    </a:lnTo>
                    <a:lnTo>
                      <a:pt x="327903" y="517003"/>
                    </a:lnTo>
                    <a:lnTo>
                      <a:pt x="318388" y="505267"/>
                    </a:lnTo>
                    <a:lnTo>
                      <a:pt x="309824" y="493214"/>
                    </a:lnTo>
                    <a:lnTo>
                      <a:pt x="301577" y="480210"/>
                    </a:lnTo>
                    <a:lnTo>
                      <a:pt x="293965" y="467523"/>
                    </a:lnTo>
                    <a:lnTo>
                      <a:pt x="286987" y="454201"/>
                    </a:lnTo>
                    <a:lnTo>
                      <a:pt x="280009" y="440562"/>
                    </a:lnTo>
                    <a:lnTo>
                      <a:pt x="274300" y="426606"/>
                    </a:lnTo>
                    <a:lnTo>
                      <a:pt x="269542" y="412016"/>
                    </a:lnTo>
                    <a:lnTo>
                      <a:pt x="265102" y="397743"/>
                    </a:lnTo>
                    <a:lnTo>
                      <a:pt x="261295" y="382836"/>
                    </a:lnTo>
                    <a:lnTo>
                      <a:pt x="258441" y="367611"/>
                    </a:lnTo>
                    <a:lnTo>
                      <a:pt x="256221" y="352704"/>
                    </a:lnTo>
                    <a:lnTo>
                      <a:pt x="254635" y="337479"/>
                    </a:lnTo>
                    <a:lnTo>
                      <a:pt x="254317" y="329549"/>
                    </a:lnTo>
                    <a:lnTo>
                      <a:pt x="254000" y="321937"/>
                    </a:lnTo>
                    <a:lnTo>
                      <a:pt x="254000" y="314008"/>
                    </a:lnTo>
                    <a:lnTo>
                      <a:pt x="254000" y="306078"/>
                    </a:lnTo>
                    <a:lnTo>
                      <a:pt x="254317" y="298466"/>
                    </a:lnTo>
                    <a:lnTo>
                      <a:pt x="254952" y="290536"/>
                    </a:lnTo>
                    <a:lnTo>
                      <a:pt x="255586" y="282607"/>
                    </a:lnTo>
                    <a:lnTo>
                      <a:pt x="256538" y="274677"/>
                    </a:lnTo>
                    <a:lnTo>
                      <a:pt x="257489" y="267065"/>
                    </a:lnTo>
                    <a:lnTo>
                      <a:pt x="258758" y="258818"/>
                    </a:lnTo>
                    <a:lnTo>
                      <a:pt x="260344" y="250889"/>
                    </a:lnTo>
                    <a:lnTo>
                      <a:pt x="262247" y="242959"/>
                    </a:lnTo>
                    <a:lnTo>
                      <a:pt x="264150" y="235347"/>
                    </a:lnTo>
                    <a:lnTo>
                      <a:pt x="266053" y="227418"/>
                    </a:lnTo>
                    <a:lnTo>
                      <a:pt x="268591" y="219805"/>
                    </a:lnTo>
                    <a:lnTo>
                      <a:pt x="270811" y="212193"/>
                    </a:lnTo>
                    <a:lnTo>
                      <a:pt x="273665" y="204581"/>
                    </a:lnTo>
                    <a:lnTo>
                      <a:pt x="276520" y="197286"/>
                    </a:lnTo>
                    <a:lnTo>
                      <a:pt x="279375" y="189990"/>
                    </a:lnTo>
                    <a:lnTo>
                      <a:pt x="282546" y="182695"/>
                    </a:lnTo>
                    <a:lnTo>
                      <a:pt x="286035" y="175717"/>
                    </a:lnTo>
                    <a:lnTo>
                      <a:pt x="289842" y="168739"/>
                    </a:lnTo>
                    <a:lnTo>
                      <a:pt x="293331" y="162079"/>
                    </a:lnTo>
                    <a:lnTo>
                      <a:pt x="297137" y="155418"/>
                    </a:lnTo>
                    <a:lnTo>
                      <a:pt x="305383" y="142096"/>
                    </a:lnTo>
                    <a:lnTo>
                      <a:pt x="313947" y="129409"/>
                    </a:lnTo>
                    <a:lnTo>
                      <a:pt x="323145" y="117356"/>
                    </a:lnTo>
                    <a:lnTo>
                      <a:pt x="332978" y="105938"/>
                    </a:lnTo>
                    <a:lnTo>
                      <a:pt x="343445" y="94837"/>
                    </a:lnTo>
                    <a:lnTo>
                      <a:pt x="354229" y="84052"/>
                    </a:lnTo>
                    <a:lnTo>
                      <a:pt x="365647" y="73903"/>
                    </a:lnTo>
                    <a:lnTo>
                      <a:pt x="377383" y="64705"/>
                    </a:lnTo>
                    <a:lnTo>
                      <a:pt x="389436" y="55823"/>
                    </a:lnTo>
                    <a:lnTo>
                      <a:pt x="402440" y="47577"/>
                    </a:lnTo>
                    <a:lnTo>
                      <a:pt x="415127" y="39965"/>
                    </a:lnTo>
                    <a:lnTo>
                      <a:pt x="428449" y="32669"/>
                    </a:lnTo>
                    <a:lnTo>
                      <a:pt x="442088" y="26326"/>
                    </a:lnTo>
                    <a:lnTo>
                      <a:pt x="456361" y="20617"/>
                    </a:lnTo>
                    <a:lnTo>
                      <a:pt x="470634" y="15542"/>
                    </a:lnTo>
                    <a:lnTo>
                      <a:pt x="484907" y="11101"/>
                    </a:lnTo>
                    <a:lnTo>
                      <a:pt x="499814" y="7612"/>
                    </a:lnTo>
                    <a:lnTo>
                      <a:pt x="515039" y="4440"/>
                    </a:lnTo>
                    <a:lnTo>
                      <a:pt x="529947" y="2220"/>
                    </a:lnTo>
                    <a:lnTo>
                      <a:pt x="545171" y="951"/>
                    </a:lnTo>
                    <a:lnTo>
                      <a:pt x="553101" y="317"/>
                    </a:lnTo>
                    <a:lnTo>
                      <a:pt x="560713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1798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KSO_Shape">
              <a:extLst>
                <a:ext uri="{FF2B5EF4-FFF2-40B4-BE49-F238E27FC236}">
                  <a16:creationId xmlns:a16="http://schemas.microsoft.com/office/drawing/2014/main" id="{D114046A-AC71-4C45-B594-C2D6F72F4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042" y="4899705"/>
              <a:ext cx="568953" cy="750860"/>
            </a:xfrm>
            <a:custGeom>
              <a:avLst/>
              <a:gdLst>
                <a:gd name="T0" fmla="*/ 96246 w 2036763"/>
                <a:gd name="T1" fmla="*/ 326710 h 2541587"/>
                <a:gd name="T2" fmla="*/ 131785 w 2036763"/>
                <a:gd name="T3" fmla="*/ 361057 h 2541587"/>
                <a:gd name="T4" fmla="*/ 233812 w 2036763"/>
                <a:gd name="T5" fmla="*/ 465800 h 2541587"/>
                <a:gd name="T6" fmla="*/ 322065 w 2036763"/>
                <a:gd name="T7" fmla="*/ 512221 h 2541587"/>
                <a:gd name="T8" fmla="*/ 396885 w 2036763"/>
                <a:gd name="T9" fmla="*/ 521233 h 2541587"/>
                <a:gd name="T10" fmla="*/ 461162 w 2036763"/>
                <a:gd name="T11" fmla="*/ 507629 h 2541587"/>
                <a:gd name="T12" fmla="*/ 541424 w 2036763"/>
                <a:gd name="T13" fmla="*/ 462229 h 2541587"/>
                <a:gd name="T14" fmla="*/ 580364 w 2036763"/>
                <a:gd name="T15" fmla="*/ 438424 h 2541587"/>
                <a:gd name="T16" fmla="*/ 946811 w 2036763"/>
                <a:gd name="T17" fmla="*/ 438424 h 2541587"/>
                <a:gd name="T18" fmla="*/ 983201 w 2036763"/>
                <a:gd name="T19" fmla="*/ 460019 h 2541587"/>
                <a:gd name="T20" fmla="*/ 1048158 w 2036763"/>
                <a:gd name="T21" fmla="*/ 500318 h 2541587"/>
                <a:gd name="T22" fmla="*/ 1134371 w 2036763"/>
                <a:gd name="T23" fmla="*/ 521233 h 2541587"/>
                <a:gd name="T24" fmla="*/ 1212422 w 2036763"/>
                <a:gd name="T25" fmla="*/ 509670 h 2541587"/>
                <a:gd name="T26" fmla="*/ 1302036 w 2036763"/>
                <a:gd name="T27" fmla="*/ 459169 h 2541587"/>
                <a:gd name="T28" fmla="*/ 1405253 w 2036763"/>
                <a:gd name="T29" fmla="*/ 347794 h 2541587"/>
                <a:gd name="T30" fmla="*/ 1433650 w 2036763"/>
                <a:gd name="T31" fmla="*/ 325349 h 2541587"/>
                <a:gd name="T32" fmla="*/ 1468680 w 2036763"/>
                <a:gd name="T33" fmla="*/ 320758 h 2541587"/>
                <a:gd name="T34" fmla="*/ 1502179 w 2036763"/>
                <a:gd name="T35" fmla="*/ 335041 h 2541587"/>
                <a:gd name="T36" fmla="*/ 1523094 w 2036763"/>
                <a:gd name="T37" fmla="*/ 364288 h 2541587"/>
                <a:gd name="T38" fmla="*/ 1526155 w 2036763"/>
                <a:gd name="T39" fmla="*/ 399485 h 2541587"/>
                <a:gd name="T40" fmla="*/ 1491466 w 2036763"/>
                <a:gd name="T41" fmla="*/ 457298 h 2541587"/>
                <a:gd name="T42" fmla="*/ 1362402 w 2036763"/>
                <a:gd name="T43" fmla="*/ 582276 h 2541587"/>
                <a:gd name="T44" fmla="*/ 1232827 w 2036763"/>
                <a:gd name="T45" fmla="*/ 644340 h 2541587"/>
                <a:gd name="T46" fmla="*/ 1121108 w 2036763"/>
                <a:gd name="T47" fmla="*/ 655393 h 2541587"/>
                <a:gd name="T48" fmla="*/ 1015510 w 2036763"/>
                <a:gd name="T49" fmla="*/ 632608 h 2541587"/>
                <a:gd name="T50" fmla="*/ 988132 w 2036763"/>
                <a:gd name="T51" fmla="*/ 1826953 h 2541587"/>
                <a:gd name="T52" fmla="*/ 960925 w 2036763"/>
                <a:gd name="T53" fmla="*/ 1874563 h 2541587"/>
                <a:gd name="T54" fmla="*/ 913313 w 2036763"/>
                <a:gd name="T55" fmla="*/ 1901770 h 2541587"/>
                <a:gd name="T56" fmla="*/ 856178 w 2036763"/>
                <a:gd name="T57" fmla="*/ 1900409 h 2541587"/>
                <a:gd name="T58" fmla="*/ 810095 w 2036763"/>
                <a:gd name="T59" fmla="*/ 1870992 h 2541587"/>
                <a:gd name="T60" fmla="*/ 785268 w 2036763"/>
                <a:gd name="T61" fmla="*/ 1822022 h 2541587"/>
                <a:gd name="T62" fmla="*/ 742077 w 2036763"/>
                <a:gd name="T63" fmla="*/ 1822022 h 2541587"/>
                <a:gd name="T64" fmla="*/ 717080 w 2036763"/>
                <a:gd name="T65" fmla="*/ 1870992 h 2541587"/>
                <a:gd name="T66" fmla="*/ 670828 w 2036763"/>
                <a:gd name="T67" fmla="*/ 1900409 h 2541587"/>
                <a:gd name="T68" fmla="*/ 614033 w 2036763"/>
                <a:gd name="T69" fmla="*/ 1901770 h 2541587"/>
                <a:gd name="T70" fmla="*/ 566250 w 2036763"/>
                <a:gd name="T71" fmla="*/ 1874563 h 2541587"/>
                <a:gd name="T72" fmla="*/ 539043 w 2036763"/>
                <a:gd name="T73" fmla="*/ 1826953 h 2541587"/>
                <a:gd name="T74" fmla="*/ 511836 w 2036763"/>
                <a:gd name="T75" fmla="*/ 632608 h 2541587"/>
                <a:gd name="T76" fmla="*/ 406068 w 2036763"/>
                <a:gd name="T77" fmla="*/ 655393 h 2541587"/>
                <a:gd name="T78" fmla="*/ 294348 w 2036763"/>
                <a:gd name="T79" fmla="*/ 644340 h 2541587"/>
                <a:gd name="T80" fmla="*/ 164944 w 2036763"/>
                <a:gd name="T81" fmla="*/ 582276 h 2541587"/>
                <a:gd name="T82" fmla="*/ 35880 w 2036763"/>
                <a:gd name="T83" fmla="*/ 457298 h 2541587"/>
                <a:gd name="T84" fmla="*/ 1191 w 2036763"/>
                <a:gd name="T85" fmla="*/ 399485 h 2541587"/>
                <a:gd name="T86" fmla="*/ 4081 w 2036763"/>
                <a:gd name="T87" fmla="*/ 364458 h 2541587"/>
                <a:gd name="T88" fmla="*/ 24997 w 2036763"/>
                <a:gd name="T89" fmla="*/ 335041 h 2541587"/>
                <a:gd name="T90" fmla="*/ 58495 w 2036763"/>
                <a:gd name="T91" fmla="*/ 320758 h 2541587"/>
                <a:gd name="T92" fmla="*/ 801184 w 2036763"/>
                <a:gd name="T93" fmla="*/ 4085 h 2541587"/>
                <a:gd name="T94" fmla="*/ 850748 w 2036763"/>
                <a:gd name="T95" fmla="*/ 21616 h 2541587"/>
                <a:gd name="T96" fmla="*/ 918644 w 2036763"/>
                <a:gd name="T97" fmla="*/ 82042 h 2541587"/>
                <a:gd name="T98" fmla="*/ 951743 w 2036763"/>
                <a:gd name="T99" fmla="*/ 175999 h 2541587"/>
                <a:gd name="T100" fmla="*/ 948348 w 2036763"/>
                <a:gd name="T101" fmla="*/ 228084 h 2541587"/>
                <a:gd name="T102" fmla="*/ 930865 w 2036763"/>
                <a:gd name="T103" fmla="*/ 277615 h 2541587"/>
                <a:gd name="T104" fmla="*/ 870608 w 2036763"/>
                <a:gd name="T105" fmla="*/ 345871 h 2541587"/>
                <a:gd name="T106" fmla="*/ 776911 w 2036763"/>
                <a:gd name="T107" fmla="*/ 379062 h 2541587"/>
                <a:gd name="T108" fmla="*/ 724971 w 2036763"/>
                <a:gd name="T109" fmla="*/ 375488 h 2541587"/>
                <a:gd name="T110" fmla="*/ 675576 w 2036763"/>
                <a:gd name="T111" fmla="*/ 357956 h 2541587"/>
                <a:gd name="T112" fmla="*/ 607341 w 2036763"/>
                <a:gd name="T113" fmla="*/ 297530 h 2541587"/>
                <a:gd name="T114" fmla="*/ 574750 w 2036763"/>
                <a:gd name="T115" fmla="*/ 208339 h 2541587"/>
                <a:gd name="T116" fmla="*/ 576787 w 2036763"/>
                <a:gd name="T117" fmla="*/ 156254 h 2541587"/>
                <a:gd name="T118" fmla="*/ 593252 w 2036763"/>
                <a:gd name="T119" fmla="*/ 106212 h 2541587"/>
                <a:gd name="T120" fmla="*/ 648248 w 2036763"/>
                <a:gd name="T121" fmla="*/ 39149 h 2541587"/>
                <a:gd name="T122" fmla="*/ 740077 w 2036763"/>
                <a:gd name="T123" fmla="*/ 1532 h 254158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36763" h="2541587">
                  <a:moveTo>
                    <a:pt x="86632" y="427037"/>
                  </a:moveTo>
                  <a:lnTo>
                    <a:pt x="90941" y="427037"/>
                  </a:lnTo>
                  <a:lnTo>
                    <a:pt x="95477" y="427037"/>
                  </a:lnTo>
                  <a:lnTo>
                    <a:pt x="99786" y="427491"/>
                  </a:lnTo>
                  <a:lnTo>
                    <a:pt x="103868" y="428172"/>
                  </a:lnTo>
                  <a:lnTo>
                    <a:pt x="108177" y="428852"/>
                  </a:lnTo>
                  <a:lnTo>
                    <a:pt x="112259" y="429986"/>
                  </a:lnTo>
                  <a:lnTo>
                    <a:pt x="116341" y="430894"/>
                  </a:lnTo>
                  <a:lnTo>
                    <a:pt x="120423" y="432482"/>
                  </a:lnTo>
                  <a:lnTo>
                    <a:pt x="124506" y="434070"/>
                  </a:lnTo>
                  <a:lnTo>
                    <a:pt x="128361" y="435885"/>
                  </a:lnTo>
                  <a:lnTo>
                    <a:pt x="132670" y="437926"/>
                  </a:lnTo>
                  <a:lnTo>
                    <a:pt x="136072" y="439968"/>
                  </a:lnTo>
                  <a:lnTo>
                    <a:pt x="139927" y="442237"/>
                  </a:lnTo>
                  <a:lnTo>
                    <a:pt x="143556" y="444732"/>
                  </a:lnTo>
                  <a:lnTo>
                    <a:pt x="147184" y="447681"/>
                  </a:lnTo>
                  <a:lnTo>
                    <a:pt x="150586" y="450404"/>
                  </a:lnTo>
                  <a:lnTo>
                    <a:pt x="153534" y="453580"/>
                  </a:lnTo>
                  <a:lnTo>
                    <a:pt x="156709" y="456756"/>
                  </a:lnTo>
                  <a:lnTo>
                    <a:pt x="159657" y="460385"/>
                  </a:lnTo>
                  <a:lnTo>
                    <a:pt x="162606" y="464015"/>
                  </a:lnTo>
                  <a:lnTo>
                    <a:pt x="175759" y="481710"/>
                  </a:lnTo>
                  <a:lnTo>
                    <a:pt x="188686" y="498271"/>
                  </a:lnTo>
                  <a:lnTo>
                    <a:pt x="201613" y="514378"/>
                  </a:lnTo>
                  <a:lnTo>
                    <a:pt x="214313" y="529124"/>
                  </a:lnTo>
                  <a:lnTo>
                    <a:pt x="227013" y="543416"/>
                  </a:lnTo>
                  <a:lnTo>
                    <a:pt x="239486" y="556800"/>
                  </a:lnTo>
                  <a:lnTo>
                    <a:pt x="251732" y="569505"/>
                  </a:lnTo>
                  <a:lnTo>
                    <a:pt x="264206" y="581301"/>
                  </a:lnTo>
                  <a:lnTo>
                    <a:pt x="276452" y="592417"/>
                  </a:lnTo>
                  <a:lnTo>
                    <a:pt x="288472" y="602853"/>
                  </a:lnTo>
                  <a:lnTo>
                    <a:pt x="300265" y="612608"/>
                  </a:lnTo>
                  <a:lnTo>
                    <a:pt x="311831" y="621455"/>
                  </a:lnTo>
                  <a:lnTo>
                    <a:pt x="323397" y="630076"/>
                  </a:lnTo>
                  <a:lnTo>
                    <a:pt x="334963" y="637562"/>
                  </a:lnTo>
                  <a:lnTo>
                    <a:pt x="345848" y="644822"/>
                  </a:lnTo>
                  <a:lnTo>
                    <a:pt x="356961" y="651627"/>
                  </a:lnTo>
                  <a:lnTo>
                    <a:pt x="368073" y="657526"/>
                  </a:lnTo>
                  <a:lnTo>
                    <a:pt x="378732" y="662970"/>
                  </a:lnTo>
                  <a:lnTo>
                    <a:pt x="389165" y="667961"/>
                  </a:lnTo>
                  <a:lnTo>
                    <a:pt x="399597" y="672498"/>
                  </a:lnTo>
                  <a:lnTo>
                    <a:pt x="409802" y="676355"/>
                  </a:lnTo>
                  <a:lnTo>
                    <a:pt x="419781" y="679985"/>
                  </a:lnTo>
                  <a:lnTo>
                    <a:pt x="429532" y="683388"/>
                  </a:lnTo>
                  <a:lnTo>
                    <a:pt x="439284" y="686110"/>
                  </a:lnTo>
                  <a:lnTo>
                    <a:pt x="449036" y="688378"/>
                  </a:lnTo>
                  <a:lnTo>
                    <a:pt x="458334" y="690420"/>
                  </a:lnTo>
                  <a:lnTo>
                    <a:pt x="467859" y="692008"/>
                  </a:lnTo>
                  <a:lnTo>
                    <a:pt x="476931" y="693369"/>
                  </a:lnTo>
                  <a:lnTo>
                    <a:pt x="486002" y="694277"/>
                  </a:lnTo>
                  <a:lnTo>
                    <a:pt x="494847" y="695184"/>
                  </a:lnTo>
                  <a:lnTo>
                    <a:pt x="503691" y="695638"/>
                  </a:lnTo>
                  <a:lnTo>
                    <a:pt x="512309" y="695638"/>
                  </a:lnTo>
                  <a:lnTo>
                    <a:pt x="520927" y="695638"/>
                  </a:lnTo>
                  <a:lnTo>
                    <a:pt x="529318" y="695411"/>
                  </a:lnTo>
                  <a:lnTo>
                    <a:pt x="537482" y="694731"/>
                  </a:lnTo>
                  <a:lnTo>
                    <a:pt x="545647" y="693823"/>
                  </a:lnTo>
                  <a:lnTo>
                    <a:pt x="553811" y="692916"/>
                  </a:lnTo>
                  <a:lnTo>
                    <a:pt x="562202" y="691328"/>
                  </a:lnTo>
                  <a:lnTo>
                    <a:pt x="569913" y="689966"/>
                  </a:lnTo>
                  <a:lnTo>
                    <a:pt x="577850" y="688152"/>
                  </a:lnTo>
                  <a:lnTo>
                    <a:pt x="585561" y="686110"/>
                  </a:lnTo>
                  <a:lnTo>
                    <a:pt x="592818" y="684068"/>
                  </a:lnTo>
                  <a:lnTo>
                    <a:pt x="600302" y="682026"/>
                  </a:lnTo>
                  <a:lnTo>
                    <a:pt x="607786" y="679531"/>
                  </a:lnTo>
                  <a:lnTo>
                    <a:pt x="615043" y="677262"/>
                  </a:lnTo>
                  <a:lnTo>
                    <a:pt x="621847" y="674313"/>
                  </a:lnTo>
                  <a:lnTo>
                    <a:pt x="635454" y="668869"/>
                  </a:lnTo>
                  <a:lnTo>
                    <a:pt x="648381" y="662970"/>
                  </a:lnTo>
                  <a:lnTo>
                    <a:pt x="660627" y="656845"/>
                  </a:lnTo>
                  <a:lnTo>
                    <a:pt x="671966" y="650720"/>
                  </a:lnTo>
                  <a:lnTo>
                    <a:pt x="682399" y="644595"/>
                  </a:lnTo>
                  <a:lnTo>
                    <a:pt x="692150" y="638470"/>
                  </a:lnTo>
                  <a:lnTo>
                    <a:pt x="701222" y="632571"/>
                  </a:lnTo>
                  <a:lnTo>
                    <a:pt x="708706" y="626900"/>
                  </a:lnTo>
                  <a:lnTo>
                    <a:pt x="715736" y="621682"/>
                  </a:lnTo>
                  <a:lnTo>
                    <a:pt x="722086" y="616691"/>
                  </a:lnTo>
                  <a:lnTo>
                    <a:pt x="727075" y="612608"/>
                  </a:lnTo>
                  <a:lnTo>
                    <a:pt x="732518" y="607844"/>
                  </a:lnTo>
                  <a:lnTo>
                    <a:pt x="732745" y="607617"/>
                  </a:lnTo>
                  <a:lnTo>
                    <a:pt x="732972" y="607390"/>
                  </a:lnTo>
                  <a:lnTo>
                    <a:pt x="737961" y="602853"/>
                  </a:lnTo>
                  <a:lnTo>
                    <a:pt x="743404" y="598316"/>
                  </a:lnTo>
                  <a:lnTo>
                    <a:pt x="749300" y="594913"/>
                  </a:lnTo>
                  <a:lnTo>
                    <a:pt x="755197" y="591510"/>
                  </a:lnTo>
                  <a:lnTo>
                    <a:pt x="761320" y="589014"/>
                  </a:lnTo>
                  <a:lnTo>
                    <a:pt x="767443" y="586519"/>
                  </a:lnTo>
                  <a:lnTo>
                    <a:pt x="774020" y="584931"/>
                  </a:lnTo>
                  <a:lnTo>
                    <a:pt x="780597" y="583343"/>
                  </a:lnTo>
                  <a:lnTo>
                    <a:pt x="785586" y="582209"/>
                  </a:lnTo>
                  <a:lnTo>
                    <a:pt x="790575" y="581528"/>
                  </a:lnTo>
                  <a:lnTo>
                    <a:pt x="796018" y="581074"/>
                  </a:lnTo>
                  <a:lnTo>
                    <a:pt x="801461" y="580621"/>
                  </a:lnTo>
                  <a:lnTo>
                    <a:pt x="1235529" y="580621"/>
                  </a:lnTo>
                  <a:lnTo>
                    <a:pt x="1240745" y="581074"/>
                  </a:lnTo>
                  <a:lnTo>
                    <a:pt x="1246188" y="581528"/>
                  </a:lnTo>
                  <a:lnTo>
                    <a:pt x="1251177" y="582209"/>
                  </a:lnTo>
                  <a:lnTo>
                    <a:pt x="1256393" y="583343"/>
                  </a:lnTo>
                  <a:lnTo>
                    <a:pt x="1262743" y="584931"/>
                  </a:lnTo>
                  <a:lnTo>
                    <a:pt x="1269093" y="586519"/>
                  </a:lnTo>
                  <a:lnTo>
                    <a:pt x="1275217" y="589014"/>
                  </a:lnTo>
                  <a:lnTo>
                    <a:pt x="1281567" y="591510"/>
                  </a:lnTo>
                  <a:lnTo>
                    <a:pt x="1287690" y="594913"/>
                  </a:lnTo>
                  <a:lnTo>
                    <a:pt x="1293359" y="598316"/>
                  </a:lnTo>
                  <a:lnTo>
                    <a:pt x="1298576" y="602853"/>
                  </a:lnTo>
                  <a:lnTo>
                    <a:pt x="1304018" y="607390"/>
                  </a:lnTo>
                  <a:lnTo>
                    <a:pt x="1304018" y="607617"/>
                  </a:lnTo>
                  <a:lnTo>
                    <a:pt x="1304245" y="607617"/>
                  </a:lnTo>
                  <a:lnTo>
                    <a:pt x="1306513" y="609659"/>
                  </a:lnTo>
                  <a:lnTo>
                    <a:pt x="1311276" y="613742"/>
                  </a:lnTo>
                  <a:lnTo>
                    <a:pt x="1317852" y="619187"/>
                  </a:lnTo>
                  <a:lnTo>
                    <a:pt x="1326924" y="626219"/>
                  </a:lnTo>
                  <a:lnTo>
                    <a:pt x="1337583" y="633932"/>
                  </a:lnTo>
                  <a:lnTo>
                    <a:pt x="1343706" y="638016"/>
                  </a:lnTo>
                  <a:lnTo>
                    <a:pt x="1350509" y="642099"/>
                  </a:lnTo>
                  <a:lnTo>
                    <a:pt x="1357313" y="646410"/>
                  </a:lnTo>
                  <a:lnTo>
                    <a:pt x="1364797" y="650720"/>
                  </a:lnTo>
                  <a:lnTo>
                    <a:pt x="1372508" y="655030"/>
                  </a:lnTo>
                  <a:lnTo>
                    <a:pt x="1380672" y="659114"/>
                  </a:lnTo>
                  <a:lnTo>
                    <a:pt x="1389290" y="663651"/>
                  </a:lnTo>
                  <a:lnTo>
                    <a:pt x="1397908" y="667507"/>
                  </a:lnTo>
                  <a:lnTo>
                    <a:pt x="1407206" y="671591"/>
                  </a:lnTo>
                  <a:lnTo>
                    <a:pt x="1416731" y="675221"/>
                  </a:lnTo>
                  <a:lnTo>
                    <a:pt x="1426256" y="678624"/>
                  </a:lnTo>
                  <a:lnTo>
                    <a:pt x="1436461" y="682026"/>
                  </a:lnTo>
                  <a:lnTo>
                    <a:pt x="1446440" y="684976"/>
                  </a:lnTo>
                  <a:lnTo>
                    <a:pt x="1456872" y="687698"/>
                  </a:lnTo>
                  <a:lnTo>
                    <a:pt x="1467758" y="689966"/>
                  </a:lnTo>
                  <a:lnTo>
                    <a:pt x="1478643" y="692008"/>
                  </a:lnTo>
                  <a:lnTo>
                    <a:pt x="1489756" y="693596"/>
                  </a:lnTo>
                  <a:lnTo>
                    <a:pt x="1501322" y="694957"/>
                  </a:lnTo>
                  <a:lnTo>
                    <a:pt x="1512888" y="695411"/>
                  </a:lnTo>
                  <a:lnTo>
                    <a:pt x="1524227" y="695638"/>
                  </a:lnTo>
                  <a:lnTo>
                    <a:pt x="1533072" y="695638"/>
                  </a:lnTo>
                  <a:lnTo>
                    <a:pt x="1541917" y="695184"/>
                  </a:lnTo>
                  <a:lnTo>
                    <a:pt x="1550761" y="694277"/>
                  </a:lnTo>
                  <a:lnTo>
                    <a:pt x="1560059" y="693369"/>
                  </a:lnTo>
                  <a:lnTo>
                    <a:pt x="1569131" y="692008"/>
                  </a:lnTo>
                  <a:lnTo>
                    <a:pt x="1578429" y="690420"/>
                  </a:lnTo>
                  <a:lnTo>
                    <a:pt x="1587954" y="688378"/>
                  </a:lnTo>
                  <a:lnTo>
                    <a:pt x="1597479" y="686110"/>
                  </a:lnTo>
                  <a:lnTo>
                    <a:pt x="1607231" y="683388"/>
                  </a:lnTo>
                  <a:lnTo>
                    <a:pt x="1616983" y="679985"/>
                  </a:lnTo>
                  <a:lnTo>
                    <a:pt x="1627188" y="676355"/>
                  </a:lnTo>
                  <a:lnTo>
                    <a:pt x="1637167" y="672498"/>
                  </a:lnTo>
                  <a:lnTo>
                    <a:pt x="1647599" y="667961"/>
                  </a:lnTo>
                  <a:lnTo>
                    <a:pt x="1658258" y="662970"/>
                  </a:lnTo>
                  <a:lnTo>
                    <a:pt x="1668690" y="657526"/>
                  </a:lnTo>
                  <a:lnTo>
                    <a:pt x="1679802" y="651627"/>
                  </a:lnTo>
                  <a:lnTo>
                    <a:pt x="1690688" y="644822"/>
                  </a:lnTo>
                  <a:lnTo>
                    <a:pt x="1701801" y="637562"/>
                  </a:lnTo>
                  <a:lnTo>
                    <a:pt x="1713367" y="630076"/>
                  </a:lnTo>
                  <a:lnTo>
                    <a:pt x="1724933" y="621455"/>
                  </a:lnTo>
                  <a:lnTo>
                    <a:pt x="1736499" y="612608"/>
                  </a:lnTo>
                  <a:lnTo>
                    <a:pt x="1748518" y="602853"/>
                  </a:lnTo>
                  <a:lnTo>
                    <a:pt x="1760538" y="592417"/>
                  </a:lnTo>
                  <a:lnTo>
                    <a:pt x="1772558" y="581301"/>
                  </a:lnTo>
                  <a:lnTo>
                    <a:pt x="1784804" y="569505"/>
                  </a:lnTo>
                  <a:lnTo>
                    <a:pt x="1797277" y="556800"/>
                  </a:lnTo>
                  <a:lnTo>
                    <a:pt x="1809751" y="543416"/>
                  </a:lnTo>
                  <a:lnTo>
                    <a:pt x="1822677" y="529124"/>
                  </a:lnTo>
                  <a:lnTo>
                    <a:pt x="1835151" y="514378"/>
                  </a:lnTo>
                  <a:lnTo>
                    <a:pt x="1848304" y="498271"/>
                  </a:lnTo>
                  <a:lnTo>
                    <a:pt x="1861004" y="481710"/>
                  </a:lnTo>
                  <a:lnTo>
                    <a:pt x="1874158" y="464015"/>
                  </a:lnTo>
                  <a:lnTo>
                    <a:pt x="1876879" y="460385"/>
                  </a:lnTo>
                  <a:lnTo>
                    <a:pt x="1880054" y="456756"/>
                  </a:lnTo>
                  <a:lnTo>
                    <a:pt x="1883002" y="453580"/>
                  </a:lnTo>
                  <a:lnTo>
                    <a:pt x="1886404" y="450404"/>
                  </a:lnTo>
                  <a:lnTo>
                    <a:pt x="1889806" y="447681"/>
                  </a:lnTo>
                  <a:lnTo>
                    <a:pt x="1893208" y="444732"/>
                  </a:lnTo>
                  <a:lnTo>
                    <a:pt x="1896610" y="442237"/>
                  </a:lnTo>
                  <a:lnTo>
                    <a:pt x="1900465" y="439968"/>
                  </a:lnTo>
                  <a:lnTo>
                    <a:pt x="1904320" y="437926"/>
                  </a:lnTo>
                  <a:lnTo>
                    <a:pt x="1908176" y="435885"/>
                  </a:lnTo>
                  <a:lnTo>
                    <a:pt x="1912031" y="434070"/>
                  </a:lnTo>
                  <a:lnTo>
                    <a:pt x="1916113" y="432482"/>
                  </a:lnTo>
                  <a:lnTo>
                    <a:pt x="1920195" y="430894"/>
                  </a:lnTo>
                  <a:lnTo>
                    <a:pt x="1924504" y="429986"/>
                  </a:lnTo>
                  <a:lnTo>
                    <a:pt x="1928813" y="428852"/>
                  </a:lnTo>
                  <a:lnTo>
                    <a:pt x="1932895" y="428172"/>
                  </a:lnTo>
                  <a:lnTo>
                    <a:pt x="1937204" y="427491"/>
                  </a:lnTo>
                  <a:lnTo>
                    <a:pt x="1941513" y="427037"/>
                  </a:lnTo>
                  <a:lnTo>
                    <a:pt x="1945595" y="427037"/>
                  </a:lnTo>
                  <a:lnTo>
                    <a:pt x="1950131" y="427037"/>
                  </a:lnTo>
                  <a:lnTo>
                    <a:pt x="1954440" y="427264"/>
                  </a:lnTo>
                  <a:lnTo>
                    <a:pt x="1958749" y="427945"/>
                  </a:lnTo>
                  <a:lnTo>
                    <a:pt x="1963058" y="428398"/>
                  </a:lnTo>
                  <a:lnTo>
                    <a:pt x="1967140" y="429306"/>
                  </a:lnTo>
                  <a:lnTo>
                    <a:pt x="1971676" y="430440"/>
                  </a:lnTo>
                  <a:lnTo>
                    <a:pt x="1975758" y="431574"/>
                  </a:lnTo>
                  <a:lnTo>
                    <a:pt x="1980067" y="433162"/>
                  </a:lnTo>
                  <a:lnTo>
                    <a:pt x="1984149" y="434977"/>
                  </a:lnTo>
                  <a:lnTo>
                    <a:pt x="1988004" y="437019"/>
                  </a:lnTo>
                  <a:lnTo>
                    <a:pt x="1992086" y="439061"/>
                  </a:lnTo>
                  <a:lnTo>
                    <a:pt x="1995942" y="441783"/>
                  </a:lnTo>
                  <a:lnTo>
                    <a:pt x="1999797" y="444279"/>
                  </a:lnTo>
                  <a:lnTo>
                    <a:pt x="2003426" y="447001"/>
                  </a:lnTo>
                  <a:lnTo>
                    <a:pt x="2007054" y="449950"/>
                  </a:lnTo>
                  <a:lnTo>
                    <a:pt x="2010229" y="453126"/>
                  </a:lnTo>
                  <a:lnTo>
                    <a:pt x="2013404" y="456302"/>
                  </a:lnTo>
                  <a:lnTo>
                    <a:pt x="2016126" y="459705"/>
                  </a:lnTo>
                  <a:lnTo>
                    <a:pt x="2019074" y="463335"/>
                  </a:lnTo>
                  <a:lnTo>
                    <a:pt x="2021569" y="466738"/>
                  </a:lnTo>
                  <a:lnTo>
                    <a:pt x="2023836" y="470367"/>
                  </a:lnTo>
                  <a:lnTo>
                    <a:pt x="2025877" y="474224"/>
                  </a:lnTo>
                  <a:lnTo>
                    <a:pt x="2027919" y="478080"/>
                  </a:lnTo>
                  <a:lnTo>
                    <a:pt x="2029733" y="482164"/>
                  </a:lnTo>
                  <a:lnTo>
                    <a:pt x="2031320" y="486021"/>
                  </a:lnTo>
                  <a:lnTo>
                    <a:pt x="2032908" y="490104"/>
                  </a:lnTo>
                  <a:lnTo>
                    <a:pt x="2033815" y="494641"/>
                  </a:lnTo>
                  <a:lnTo>
                    <a:pt x="2034949" y="498725"/>
                  </a:lnTo>
                  <a:lnTo>
                    <a:pt x="2035629" y="503035"/>
                  </a:lnTo>
                  <a:lnTo>
                    <a:pt x="2036310" y="507118"/>
                  </a:lnTo>
                  <a:lnTo>
                    <a:pt x="2036763" y="511429"/>
                  </a:lnTo>
                  <a:lnTo>
                    <a:pt x="2036763" y="515739"/>
                  </a:lnTo>
                  <a:lnTo>
                    <a:pt x="2036763" y="520276"/>
                  </a:lnTo>
                  <a:lnTo>
                    <a:pt x="2036536" y="524586"/>
                  </a:lnTo>
                  <a:lnTo>
                    <a:pt x="2035856" y="528670"/>
                  </a:lnTo>
                  <a:lnTo>
                    <a:pt x="2035402" y="532980"/>
                  </a:lnTo>
                  <a:lnTo>
                    <a:pt x="2034495" y="537291"/>
                  </a:lnTo>
                  <a:lnTo>
                    <a:pt x="2033361" y="541374"/>
                  </a:lnTo>
                  <a:lnTo>
                    <a:pt x="2032001" y="545911"/>
                  </a:lnTo>
                  <a:lnTo>
                    <a:pt x="2030640" y="549995"/>
                  </a:lnTo>
                  <a:lnTo>
                    <a:pt x="2028826" y="554078"/>
                  </a:lnTo>
                  <a:lnTo>
                    <a:pt x="2026785" y="558162"/>
                  </a:lnTo>
                  <a:lnTo>
                    <a:pt x="2024744" y="562018"/>
                  </a:lnTo>
                  <a:lnTo>
                    <a:pt x="2022022" y="566102"/>
                  </a:lnTo>
                  <a:lnTo>
                    <a:pt x="2019527" y="569731"/>
                  </a:lnTo>
                  <a:lnTo>
                    <a:pt x="2004333" y="590376"/>
                  </a:lnTo>
                  <a:lnTo>
                    <a:pt x="1989138" y="610112"/>
                  </a:lnTo>
                  <a:lnTo>
                    <a:pt x="1973490" y="629168"/>
                  </a:lnTo>
                  <a:lnTo>
                    <a:pt x="1958069" y="647317"/>
                  </a:lnTo>
                  <a:lnTo>
                    <a:pt x="1942420" y="664785"/>
                  </a:lnTo>
                  <a:lnTo>
                    <a:pt x="1926999" y="681346"/>
                  </a:lnTo>
                  <a:lnTo>
                    <a:pt x="1911351" y="697226"/>
                  </a:lnTo>
                  <a:lnTo>
                    <a:pt x="1895702" y="712425"/>
                  </a:lnTo>
                  <a:lnTo>
                    <a:pt x="1880054" y="726718"/>
                  </a:lnTo>
                  <a:lnTo>
                    <a:pt x="1864179" y="740329"/>
                  </a:lnTo>
                  <a:lnTo>
                    <a:pt x="1848531" y="753033"/>
                  </a:lnTo>
                  <a:lnTo>
                    <a:pt x="1832656" y="765510"/>
                  </a:lnTo>
                  <a:lnTo>
                    <a:pt x="1817008" y="776853"/>
                  </a:lnTo>
                  <a:lnTo>
                    <a:pt x="1801133" y="787743"/>
                  </a:lnTo>
                  <a:lnTo>
                    <a:pt x="1785258" y="797724"/>
                  </a:lnTo>
                  <a:lnTo>
                    <a:pt x="1769156" y="807252"/>
                  </a:lnTo>
                  <a:lnTo>
                    <a:pt x="1753508" y="816100"/>
                  </a:lnTo>
                  <a:lnTo>
                    <a:pt x="1737633" y="824267"/>
                  </a:lnTo>
                  <a:lnTo>
                    <a:pt x="1721985" y="831526"/>
                  </a:lnTo>
                  <a:lnTo>
                    <a:pt x="1706336" y="838559"/>
                  </a:lnTo>
                  <a:lnTo>
                    <a:pt x="1690688" y="844684"/>
                  </a:lnTo>
                  <a:lnTo>
                    <a:pt x="1675040" y="850356"/>
                  </a:lnTo>
                  <a:lnTo>
                    <a:pt x="1659392" y="855120"/>
                  </a:lnTo>
                  <a:lnTo>
                    <a:pt x="1644197" y="859657"/>
                  </a:lnTo>
                  <a:lnTo>
                    <a:pt x="1628776" y="863513"/>
                  </a:lnTo>
                  <a:lnTo>
                    <a:pt x="1613581" y="866689"/>
                  </a:lnTo>
                  <a:lnTo>
                    <a:pt x="1598386" y="869639"/>
                  </a:lnTo>
                  <a:lnTo>
                    <a:pt x="1583645" y="871680"/>
                  </a:lnTo>
                  <a:lnTo>
                    <a:pt x="1568677" y="873495"/>
                  </a:lnTo>
                  <a:lnTo>
                    <a:pt x="1554163" y="874403"/>
                  </a:lnTo>
                  <a:lnTo>
                    <a:pt x="1539649" y="875310"/>
                  </a:lnTo>
                  <a:lnTo>
                    <a:pt x="1525361" y="875537"/>
                  </a:lnTo>
                  <a:lnTo>
                    <a:pt x="1524227" y="875537"/>
                  </a:lnTo>
                  <a:lnTo>
                    <a:pt x="1509713" y="875310"/>
                  </a:lnTo>
                  <a:lnTo>
                    <a:pt x="1495199" y="874403"/>
                  </a:lnTo>
                  <a:lnTo>
                    <a:pt x="1480911" y="873495"/>
                  </a:lnTo>
                  <a:lnTo>
                    <a:pt x="1466851" y="871907"/>
                  </a:lnTo>
                  <a:lnTo>
                    <a:pt x="1453243" y="870092"/>
                  </a:lnTo>
                  <a:lnTo>
                    <a:pt x="1439636" y="867824"/>
                  </a:lnTo>
                  <a:lnTo>
                    <a:pt x="1426709" y="865101"/>
                  </a:lnTo>
                  <a:lnTo>
                    <a:pt x="1413783" y="862152"/>
                  </a:lnTo>
                  <a:lnTo>
                    <a:pt x="1401309" y="858976"/>
                  </a:lnTo>
                  <a:lnTo>
                    <a:pt x="1389290" y="855346"/>
                  </a:lnTo>
                  <a:lnTo>
                    <a:pt x="1377043" y="851944"/>
                  </a:lnTo>
                  <a:lnTo>
                    <a:pt x="1365477" y="848087"/>
                  </a:lnTo>
                  <a:lnTo>
                    <a:pt x="1354365" y="844004"/>
                  </a:lnTo>
                  <a:lnTo>
                    <a:pt x="1343252" y="839466"/>
                  </a:lnTo>
                  <a:lnTo>
                    <a:pt x="1332593" y="835156"/>
                  </a:lnTo>
                  <a:lnTo>
                    <a:pt x="1322161" y="830619"/>
                  </a:lnTo>
                  <a:lnTo>
                    <a:pt x="1322161" y="1223311"/>
                  </a:lnTo>
                  <a:lnTo>
                    <a:pt x="1322161" y="1436332"/>
                  </a:lnTo>
                  <a:lnTo>
                    <a:pt x="1322161" y="2402750"/>
                  </a:lnTo>
                  <a:lnTo>
                    <a:pt x="1321934" y="2410009"/>
                  </a:lnTo>
                  <a:lnTo>
                    <a:pt x="1321481" y="2416815"/>
                  </a:lnTo>
                  <a:lnTo>
                    <a:pt x="1320801" y="2423848"/>
                  </a:lnTo>
                  <a:lnTo>
                    <a:pt x="1319440" y="2430880"/>
                  </a:lnTo>
                  <a:lnTo>
                    <a:pt x="1317852" y="2437459"/>
                  </a:lnTo>
                  <a:lnTo>
                    <a:pt x="1316038" y="2444038"/>
                  </a:lnTo>
                  <a:lnTo>
                    <a:pt x="1313770" y="2450617"/>
                  </a:lnTo>
                  <a:lnTo>
                    <a:pt x="1311276" y="2456969"/>
                  </a:lnTo>
                  <a:lnTo>
                    <a:pt x="1308554" y="2463094"/>
                  </a:lnTo>
                  <a:lnTo>
                    <a:pt x="1305606" y="2468992"/>
                  </a:lnTo>
                  <a:lnTo>
                    <a:pt x="1302204" y="2474891"/>
                  </a:lnTo>
                  <a:lnTo>
                    <a:pt x="1298349" y="2480562"/>
                  </a:lnTo>
                  <a:lnTo>
                    <a:pt x="1294493" y="2486007"/>
                  </a:lnTo>
                  <a:lnTo>
                    <a:pt x="1290411" y="2490998"/>
                  </a:lnTo>
                  <a:lnTo>
                    <a:pt x="1286102" y="2496215"/>
                  </a:lnTo>
                  <a:lnTo>
                    <a:pt x="1281567" y="2500979"/>
                  </a:lnTo>
                  <a:lnTo>
                    <a:pt x="1276804" y="2505744"/>
                  </a:lnTo>
                  <a:lnTo>
                    <a:pt x="1271815" y="2510054"/>
                  </a:lnTo>
                  <a:lnTo>
                    <a:pt x="1266372" y="2514137"/>
                  </a:lnTo>
                  <a:lnTo>
                    <a:pt x="1260929" y="2517994"/>
                  </a:lnTo>
                  <a:lnTo>
                    <a:pt x="1255259" y="2521624"/>
                  </a:lnTo>
                  <a:lnTo>
                    <a:pt x="1249590" y="2525026"/>
                  </a:lnTo>
                  <a:lnTo>
                    <a:pt x="1243467" y="2527976"/>
                  </a:lnTo>
                  <a:lnTo>
                    <a:pt x="1237343" y="2530925"/>
                  </a:lnTo>
                  <a:lnTo>
                    <a:pt x="1231220" y="2533193"/>
                  </a:lnTo>
                  <a:lnTo>
                    <a:pt x="1224643" y="2535462"/>
                  </a:lnTo>
                  <a:lnTo>
                    <a:pt x="1218067" y="2537277"/>
                  </a:lnTo>
                  <a:lnTo>
                    <a:pt x="1211490" y="2538865"/>
                  </a:lnTo>
                  <a:lnTo>
                    <a:pt x="1204459" y="2539999"/>
                  </a:lnTo>
                  <a:lnTo>
                    <a:pt x="1197656" y="2541133"/>
                  </a:lnTo>
                  <a:lnTo>
                    <a:pt x="1190399" y="2541587"/>
                  </a:lnTo>
                  <a:lnTo>
                    <a:pt x="1183142" y="2541587"/>
                  </a:lnTo>
                  <a:lnTo>
                    <a:pt x="1176111" y="2541587"/>
                  </a:lnTo>
                  <a:lnTo>
                    <a:pt x="1169081" y="2541133"/>
                  </a:lnTo>
                  <a:lnTo>
                    <a:pt x="1162277" y="2539999"/>
                  </a:lnTo>
                  <a:lnTo>
                    <a:pt x="1155247" y="2538865"/>
                  </a:lnTo>
                  <a:lnTo>
                    <a:pt x="1148670" y="2537277"/>
                  </a:lnTo>
                  <a:lnTo>
                    <a:pt x="1141867" y="2535462"/>
                  </a:lnTo>
                  <a:lnTo>
                    <a:pt x="1135517" y="2533193"/>
                  </a:lnTo>
                  <a:lnTo>
                    <a:pt x="1129393" y="2530925"/>
                  </a:lnTo>
                  <a:lnTo>
                    <a:pt x="1123270" y="2527976"/>
                  </a:lnTo>
                  <a:lnTo>
                    <a:pt x="1117147" y="2525026"/>
                  </a:lnTo>
                  <a:lnTo>
                    <a:pt x="1111477" y="2521624"/>
                  </a:lnTo>
                  <a:lnTo>
                    <a:pt x="1105808" y="2517994"/>
                  </a:lnTo>
                  <a:lnTo>
                    <a:pt x="1100138" y="2514137"/>
                  </a:lnTo>
                  <a:lnTo>
                    <a:pt x="1094922" y="2510054"/>
                  </a:lnTo>
                  <a:lnTo>
                    <a:pt x="1089933" y="2505744"/>
                  </a:lnTo>
                  <a:lnTo>
                    <a:pt x="1084943" y="2500979"/>
                  </a:lnTo>
                  <a:lnTo>
                    <a:pt x="1080408" y="2496215"/>
                  </a:lnTo>
                  <a:lnTo>
                    <a:pt x="1076099" y="2490998"/>
                  </a:lnTo>
                  <a:lnTo>
                    <a:pt x="1072017" y="2486007"/>
                  </a:lnTo>
                  <a:lnTo>
                    <a:pt x="1068161" y="2480562"/>
                  </a:lnTo>
                  <a:lnTo>
                    <a:pt x="1064533" y="2474891"/>
                  </a:lnTo>
                  <a:lnTo>
                    <a:pt x="1061131" y="2468992"/>
                  </a:lnTo>
                  <a:lnTo>
                    <a:pt x="1058183" y="2463094"/>
                  </a:lnTo>
                  <a:lnTo>
                    <a:pt x="1055234" y="2456969"/>
                  </a:lnTo>
                  <a:lnTo>
                    <a:pt x="1052967" y="2450617"/>
                  </a:lnTo>
                  <a:lnTo>
                    <a:pt x="1050699" y="2444038"/>
                  </a:lnTo>
                  <a:lnTo>
                    <a:pt x="1048884" y="2437459"/>
                  </a:lnTo>
                  <a:lnTo>
                    <a:pt x="1047297" y="2430880"/>
                  </a:lnTo>
                  <a:lnTo>
                    <a:pt x="1046163" y="2423848"/>
                  </a:lnTo>
                  <a:lnTo>
                    <a:pt x="1045256" y="2416815"/>
                  </a:lnTo>
                  <a:lnTo>
                    <a:pt x="1044575" y="2410009"/>
                  </a:lnTo>
                  <a:lnTo>
                    <a:pt x="1044575" y="2402750"/>
                  </a:lnTo>
                  <a:lnTo>
                    <a:pt x="1044575" y="1523218"/>
                  </a:lnTo>
                  <a:lnTo>
                    <a:pt x="992415" y="1523218"/>
                  </a:lnTo>
                  <a:lnTo>
                    <a:pt x="992415" y="2402750"/>
                  </a:lnTo>
                  <a:lnTo>
                    <a:pt x="992188" y="2410009"/>
                  </a:lnTo>
                  <a:lnTo>
                    <a:pt x="991734" y="2416815"/>
                  </a:lnTo>
                  <a:lnTo>
                    <a:pt x="990600" y="2423848"/>
                  </a:lnTo>
                  <a:lnTo>
                    <a:pt x="989693" y="2430880"/>
                  </a:lnTo>
                  <a:lnTo>
                    <a:pt x="988106" y="2437459"/>
                  </a:lnTo>
                  <a:lnTo>
                    <a:pt x="986065" y="2444038"/>
                  </a:lnTo>
                  <a:lnTo>
                    <a:pt x="984024" y="2450617"/>
                  </a:lnTo>
                  <a:lnTo>
                    <a:pt x="981529" y="2456969"/>
                  </a:lnTo>
                  <a:lnTo>
                    <a:pt x="978581" y="2463094"/>
                  </a:lnTo>
                  <a:lnTo>
                    <a:pt x="975633" y="2468992"/>
                  </a:lnTo>
                  <a:lnTo>
                    <a:pt x="972231" y="2474891"/>
                  </a:lnTo>
                  <a:lnTo>
                    <a:pt x="968602" y="2480562"/>
                  </a:lnTo>
                  <a:lnTo>
                    <a:pt x="964747" y="2486007"/>
                  </a:lnTo>
                  <a:lnTo>
                    <a:pt x="960665" y="2490998"/>
                  </a:lnTo>
                  <a:lnTo>
                    <a:pt x="956356" y="2496215"/>
                  </a:lnTo>
                  <a:lnTo>
                    <a:pt x="951593" y="2500979"/>
                  </a:lnTo>
                  <a:lnTo>
                    <a:pt x="946831" y="2505744"/>
                  </a:lnTo>
                  <a:lnTo>
                    <a:pt x="941841" y="2510054"/>
                  </a:lnTo>
                  <a:lnTo>
                    <a:pt x="936625" y="2514137"/>
                  </a:lnTo>
                  <a:lnTo>
                    <a:pt x="931183" y="2517994"/>
                  </a:lnTo>
                  <a:lnTo>
                    <a:pt x="925513" y="2521624"/>
                  </a:lnTo>
                  <a:lnTo>
                    <a:pt x="919616" y="2525026"/>
                  </a:lnTo>
                  <a:lnTo>
                    <a:pt x="913720" y="2527976"/>
                  </a:lnTo>
                  <a:lnTo>
                    <a:pt x="907597" y="2530925"/>
                  </a:lnTo>
                  <a:lnTo>
                    <a:pt x="901247" y="2533193"/>
                  </a:lnTo>
                  <a:lnTo>
                    <a:pt x="894670" y="2535462"/>
                  </a:lnTo>
                  <a:lnTo>
                    <a:pt x="888093" y="2537277"/>
                  </a:lnTo>
                  <a:lnTo>
                    <a:pt x="881516" y="2538865"/>
                  </a:lnTo>
                  <a:lnTo>
                    <a:pt x="874486" y="2539999"/>
                  </a:lnTo>
                  <a:lnTo>
                    <a:pt x="867456" y="2541133"/>
                  </a:lnTo>
                  <a:lnTo>
                    <a:pt x="860652" y="2541587"/>
                  </a:lnTo>
                  <a:lnTo>
                    <a:pt x="853395" y="2541587"/>
                  </a:lnTo>
                  <a:lnTo>
                    <a:pt x="846365" y="2541587"/>
                  </a:lnTo>
                  <a:lnTo>
                    <a:pt x="839334" y="2541133"/>
                  </a:lnTo>
                  <a:lnTo>
                    <a:pt x="832077" y="2539999"/>
                  </a:lnTo>
                  <a:lnTo>
                    <a:pt x="825500" y="2538865"/>
                  </a:lnTo>
                  <a:lnTo>
                    <a:pt x="818924" y="2537277"/>
                  </a:lnTo>
                  <a:lnTo>
                    <a:pt x="812120" y="2535462"/>
                  </a:lnTo>
                  <a:lnTo>
                    <a:pt x="805770" y="2533193"/>
                  </a:lnTo>
                  <a:lnTo>
                    <a:pt x="799420" y="2530925"/>
                  </a:lnTo>
                  <a:lnTo>
                    <a:pt x="793297" y="2527976"/>
                  </a:lnTo>
                  <a:lnTo>
                    <a:pt x="787400" y="2525026"/>
                  </a:lnTo>
                  <a:lnTo>
                    <a:pt x="781504" y="2521624"/>
                  </a:lnTo>
                  <a:lnTo>
                    <a:pt x="775834" y="2517994"/>
                  </a:lnTo>
                  <a:lnTo>
                    <a:pt x="770391" y="2514137"/>
                  </a:lnTo>
                  <a:lnTo>
                    <a:pt x="764949" y="2510054"/>
                  </a:lnTo>
                  <a:lnTo>
                    <a:pt x="760186" y="2505744"/>
                  </a:lnTo>
                  <a:lnTo>
                    <a:pt x="755197" y="2500979"/>
                  </a:lnTo>
                  <a:lnTo>
                    <a:pt x="750661" y="2496215"/>
                  </a:lnTo>
                  <a:lnTo>
                    <a:pt x="746352" y="2490998"/>
                  </a:lnTo>
                  <a:lnTo>
                    <a:pt x="742043" y="2486007"/>
                  </a:lnTo>
                  <a:lnTo>
                    <a:pt x="738415" y="2480562"/>
                  </a:lnTo>
                  <a:lnTo>
                    <a:pt x="734786" y="2474891"/>
                  </a:lnTo>
                  <a:lnTo>
                    <a:pt x="731384" y="2468992"/>
                  </a:lnTo>
                  <a:lnTo>
                    <a:pt x="728209" y="2463094"/>
                  </a:lnTo>
                  <a:lnTo>
                    <a:pt x="725488" y="2456969"/>
                  </a:lnTo>
                  <a:lnTo>
                    <a:pt x="722993" y="2450617"/>
                  </a:lnTo>
                  <a:lnTo>
                    <a:pt x="720952" y="2444038"/>
                  </a:lnTo>
                  <a:lnTo>
                    <a:pt x="718911" y="2437459"/>
                  </a:lnTo>
                  <a:lnTo>
                    <a:pt x="717324" y="2430880"/>
                  </a:lnTo>
                  <a:lnTo>
                    <a:pt x="716190" y="2423848"/>
                  </a:lnTo>
                  <a:lnTo>
                    <a:pt x="715282" y="2416815"/>
                  </a:lnTo>
                  <a:lnTo>
                    <a:pt x="714602" y="2410009"/>
                  </a:lnTo>
                  <a:lnTo>
                    <a:pt x="714375" y="2402750"/>
                  </a:lnTo>
                  <a:lnTo>
                    <a:pt x="714375" y="1436332"/>
                  </a:lnTo>
                  <a:lnTo>
                    <a:pt x="714375" y="1223311"/>
                  </a:lnTo>
                  <a:lnTo>
                    <a:pt x="714375" y="830619"/>
                  </a:lnTo>
                  <a:lnTo>
                    <a:pt x="704170" y="835156"/>
                  </a:lnTo>
                  <a:lnTo>
                    <a:pt x="693511" y="839466"/>
                  </a:lnTo>
                  <a:lnTo>
                    <a:pt x="682625" y="844004"/>
                  </a:lnTo>
                  <a:lnTo>
                    <a:pt x="671286" y="848087"/>
                  </a:lnTo>
                  <a:lnTo>
                    <a:pt x="659493" y="851944"/>
                  </a:lnTo>
                  <a:lnTo>
                    <a:pt x="647700" y="855346"/>
                  </a:lnTo>
                  <a:lnTo>
                    <a:pt x="635454" y="858976"/>
                  </a:lnTo>
                  <a:lnTo>
                    <a:pt x="622981" y="862152"/>
                  </a:lnTo>
                  <a:lnTo>
                    <a:pt x="610054" y="865101"/>
                  </a:lnTo>
                  <a:lnTo>
                    <a:pt x="596900" y="867824"/>
                  </a:lnTo>
                  <a:lnTo>
                    <a:pt x="583747" y="870092"/>
                  </a:lnTo>
                  <a:lnTo>
                    <a:pt x="569913" y="871907"/>
                  </a:lnTo>
                  <a:lnTo>
                    <a:pt x="556079" y="873495"/>
                  </a:lnTo>
                  <a:lnTo>
                    <a:pt x="541565" y="874403"/>
                  </a:lnTo>
                  <a:lnTo>
                    <a:pt x="527277" y="875310"/>
                  </a:lnTo>
                  <a:lnTo>
                    <a:pt x="512309" y="875537"/>
                  </a:lnTo>
                  <a:lnTo>
                    <a:pt x="511402" y="875537"/>
                  </a:lnTo>
                  <a:lnTo>
                    <a:pt x="497341" y="875310"/>
                  </a:lnTo>
                  <a:lnTo>
                    <a:pt x="482600" y="874403"/>
                  </a:lnTo>
                  <a:lnTo>
                    <a:pt x="468086" y="873495"/>
                  </a:lnTo>
                  <a:lnTo>
                    <a:pt x="453118" y="871680"/>
                  </a:lnTo>
                  <a:lnTo>
                    <a:pt x="438150" y="869639"/>
                  </a:lnTo>
                  <a:lnTo>
                    <a:pt x="423182" y="866689"/>
                  </a:lnTo>
                  <a:lnTo>
                    <a:pt x="407988" y="863513"/>
                  </a:lnTo>
                  <a:lnTo>
                    <a:pt x="392566" y="859657"/>
                  </a:lnTo>
                  <a:lnTo>
                    <a:pt x="377145" y="855120"/>
                  </a:lnTo>
                  <a:lnTo>
                    <a:pt x="361497" y="850356"/>
                  </a:lnTo>
                  <a:lnTo>
                    <a:pt x="345848" y="844684"/>
                  </a:lnTo>
                  <a:lnTo>
                    <a:pt x="330200" y="838559"/>
                  </a:lnTo>
                  <a:lnTo>
                    <a:pt x="314552" y="831526"/>
                  </a:lnTo>
                  <a:lnTo>
                    <a:pt x="298904" y="824267"/>
                  </a:lnTo>
                  <a:lnTo>
                    <a:pt x="283029" y="816100"/>
                  </a:lnTo>
                  <a:lnTo>
                    <a:pt x="267381" y="807252"/>
                  </a:lnTo>
                  <a:lnTo>
                    <a:pt x="251506" y="797724"/>
                  </a:lnTo>
                  <a:lnTo>
                    <a:pt x="235631" y="787743"/>
                  </a:lnTo>
                  <a:lnTo>
                    <a:pt x="219982" y="776853"/>
                  </a:lnTo>
                  <a:lnTo>
                    <a:pt x="204107" y="765510"/>
                  </a:lnTo>
                  <a:lnTo>
                    <a:pt x="188232" y="753033"/>
                  </a:lnTo>
                  <a:lnTo>
                    <a:pt x="172584" y="740329"/>
                  </a:lnTo>
                  <a:lnTo>
                    <a:pt x="156936" y="726718"/>
                  </a:lnTo>
                  <a:lnTo>
                    <a:pt x="141061" y="712425"/>
                  </a:lnTo>
                  <a:lnTo>
                    <a:pt x="125413" y="697226"/>
                  </a:lnTo>
                  <a:lnTo>
                    <a:pt x="109991" y="681346"/>
                  </a:lnTo>
                  <a:lnTo>
                    <a:pt x="94343" y="664785"/>
                  </a:lnTo>
                  <a:lnTo>
                    <a:pt x="78695" y="647317"/>
                  </a:lnTo>
                  <a:lnTo>
                    <a:pt x="63273" y="629168"/>
                  </a:lnTo>
                  <a:lnTo>
                    <a:pt x="47852" y="610112"/>
                  </a:lnTo>
                  <a:lnTo>
                    <a:pt x="32657" y="590376"/>
                  </a:lnTo>
                  <a:lnTo>
                    <a:pt x="17236" y="569731"/>
                  </a:lnTo>
                  <a:lnTo>
                    <a:pt x="14514" y="566102"/>
                  </a:lnTo>
                  <a:lnTo>
                    <a:pt x="12247" y="562018"/>
                  </a:lnTo>
                  <a:lnTo>
                    <a:pt x="9979" y="558162"/>
                  </a:lnTo>
                  <a:lnTo>
                    <a:pt x="7938" y="554078"/>
                  </a:lnTo>
                  <a:lnTo>
                    <a:pt x="6350" y="549995"/>
                  </a:lnTo>
                  <a:lnTo>
                    <a:pt x="4763" y="545911"/>
                  </a:lnTo>
                  <a:lnTo>
                    <a:pt x="3402" y="541374"/>
                  </a:lnTo>
                  <a:lnTo>
                    <a:pt x="2268" y="537291"/>
                  </a:lnTo>
                  <a:lnTo>
                    <a:pt x="1588" y="532980"/>
                  </a:lnTo>
                  <a:lnTo>
                    <a:pt x="680" y="528670"/>
                  </a:lnTo>
                  <a:lnTo>
                    <a:pt x="227" y="524586"/>
                  </a:lnTo>
                  <a:lnTo>
                    <a:pt x="0" y="520276"/>
                  </a:lnTo>
                  <a:lnTo>
                    <a:pt x="0" y="515739"/>
                  </a:lnTo>
                  <a:lnTo>
                    <a:pt x="227" y="511429"/>
                  </a:lnTo>
                  <a:lnTo>
                    <a:pt x="454" y="507118"/>
                  </a:lnTo>
                  <a:lnTo>
                    <a:pt x="907" y="503035"/>
                  </a:lnTo>
                  <a:lnTo>
                    <a:pt x="1814" y="498725"/>
                  </a:lnTo>
                  <a:lnTo>
                    <a:pt x="2722" y="494641"/>
                  </a:lnTo>
                  <a:lnTo>
                    <a:pt x="4082" y="490331"/>
                  </a:lnTo>
                  <a:lnTo>
                    <a:pt x="5443" y="486247"/>
                  </a:lnTo>
                  <a:lnTo>
                    <a:pt x="6804" y="482164"/>
                  </a:lnTo>
                  <a:lnTo>
                    <a:pt x="8618" y="478080"/>
                  </a:lnTo>
                  <a:lnTo>
                    <a:pt x="10659" y="474224"/>
                  </a:lnTo>
                  <a:lnTo>
                    <a:pt x="12700" y="470367"/>
                  </a:lnTo>
                  <a:lnTo>
                    <a:pt x="15422" y="466738"/>
                  </a:lnTo>
                  <a:lnTo>
                    <a:pt x="17689" y="463335"/>
                  </a:lnTo>
                  <a:lnTo>
                    <a:pt x="20411" y="459705"/>
                  </a:lnTo>
                  <a:lnTo>
                    <a:pt x="23586" y="456302"/>
                  </a:lnTo>
                  <a:lnTo>
                    <a:pt x="26761" y="453126"/>
                  </a:lnTo>
                  <a:lnTo>
                    <a:pt x="29936" y="449950"/>
                  </a:lnTo>
                  <a:lnTo>
                    <a:pt x="33338" y="447001"/>
                  </a:lnTo>
                  <a:lnTo>
                    <a:pt x="36966" y="444279"/>
                  </a:lnTo>
                  <a:lnTo>
                    <a:pt x="40822" y="441783"/>
                  </a:lnTo>
                  <a:lnTo>
                    <a:pt x="44677" y="439061"/>
                  </a:lnTo>
                  <a:lnTo>
                    <a:pt x="48759" y="437019"/>
                  </a:lnTo>
                  <a:lnTo>
                    <a:pt x="52841" y="434977"/>
                  </a:lnTo>
                  <a:lnTo>
                    <a:pt x="56923" y="433162"/>
                  </a:lnTo>
                  <a:lnTo>
                    <a:pt x="61005" y="431574"/>
                  </a:lnTo>
                  <a:lnTo>
                    <a:pt x="65088" y="430440"/>
                  </a:lnTo>
                  <a:lnTo>
                    <a:pt x="69397" y="429306"/>
                  </a:lnTo>
                  <a:lnTo>
                    <a:pt x="73932" y="428398"/>
                  </a:lnTo>
                  <a:lnTo>
                    <a:pt x="78014" y="427945"/>
                  </a:lnTo>
                  <a:lnTo>
                    <a:pt x="82323" y="427264"/>
                  </a:lnTo>
                  <a:lnTo>
                    <a:pt x="86632" y="427037"/>
                  </a:lnTo>
                  <a:close/>
                  <a:moveTo>
                    <a:pt x="1018040" y="0"/>
                  </a:moveTo>
                  <a:lnTo>
                    <a:pt x="1024379" y="227"/>
                  </a:lnTo>
                  <a:lnTo>
                    <a:pt x="1030491" y="681"/>
                  </a:lnTo>
                  <a:lnTo>
                    <a:pt x="1036830" y="908"/>
                  </a:lnTo>
                  <a:lnTo>
                    <a:pt x="1043168" y="1362"/>
                  </a:lnTo>
                  <a:lnTo>
                    <a:pt x="1049507" y="2044"/>
                  </a:lnTo>
                  <a:lnTo>
                    <a:pt x="1055846" y="3179"/>
                  </a:lnTo>
                  <a:lnTo>
                    <a:pt x="1062184" y="4087"/>
                  </a:lnTo>
                  <a:lnTo>
                    <a:pt x="1068523" y="5450"/>
                  </a:lnTo>
                  <a:lnTo>
                    <a:pt x="1075088" y="6812"/>
                  </a:lnTo>
                  <a:lnTo>
                    <a:pt x="1081200" y="8175"/>
                  </a:lnTo>
                  <a:lnTo>
                    <a:pt x="1087539" y="9992"/>
                  </a:lnTo>
                  <a:lnTo>
                    <a:pt x="1093651" y="11808"/>
                  </a:lnTo>
                  <a:lnTo>
                    <a:pt x="1099763" y="13852"/>
                  </a:lnTo>
                  <a:lnTo>
                    <a:pt x="1105649" y="15896"/>
                  </a:lnTo>
                  <a:lnTo>
                    <a:pt x="1111535" y="18394"/>
                  </a:lnTo>
                  <a:lnTo>
                    <a:pt x="1117421" y="20892"/>
                  </a:lnTo>
                  <a:lnTo>
                    <a:pt x="1123307" y="23390"/>
                  </a:lnTo>
                  <a:lnTo>
                    <a:pt x="1128966" y="25888"/>
                  </a:lnTo>
                  <a:lnTo>
                    <a:pt x="1134626" y="28840"/>
                  </a:lnTo>
                  <a:lnTo>
                    <a:pt x="1140059" y="31792"/>
                  </a:lnTo>
                  <a:lnTo>
                    <a:pt x="1145492" y="34972"/>
                  </a:lnTo>
                  <a:lnTo>
                    <a:pt x="1155905" y="41330"/>
                  </a:lnTo>
                  <a:lnTo>
                    <a:pt x="1166092" y="48597"/>
                  </a:lnTo>
                  <a:lnTo>
                    <a:pt x="1175827" y="56091"/>
                  </a:lnTo>
                  <a:lnTo>
                    <a:pt x="1185108" y="64039"/>
                  </a:lnTo>
                  <a:lnTo>
                    <a:pt x="1194163" y="72215"/>
                  </a:lnTo>
                  <a:lnTo>
                    <a:pt x="1202539" y="80844"/>
                  </a:lnTo>
                  <a:lnTo>
                    <a:pt x="1210689" y="90155"/>
                  </a:lnTo>
                  <a:lnTo>
                    <a:pt x="1218159" y="99693"/>
                  </a:lnTo>
                  <a:lnTo>
                    <a:pt x="1225177" y="109458"/>
                  </a:lnTo>
                  <a:lnTo>
                    <a:pt x="1231968" y="119450"/>
                  </a:lnTo>
                  <a:lnTo>
                    <a:pt x="1238081" y="129896"/>
                  </a:lnTo>
                  <a:lnTo>
                    <a:pt x="1243740" y="140796"/>
                  </a:lnTo>
                  <a:lnTo>
                    <a:pt x="1248721" y="151924"/>
                  </a:lnTo>
                  <a:lnTo>
                    <a:pt x="1253474" y="163051"/>
                  </a:lnTo>
                  <a:lnTo>
                    <a:pt x="1257549" y="174406"/>
                  </a:lnTo>
                  <a:lnTo>
                    <a:pt x="1261171" y="186214"/>
                  </a:lnTo>
                  <a:lnTo>
                    <a:pt x="1263888" y="198023"/>
                  </a:lnTo>
                  <a:lnTo>
                    <a:pt x="1266604" y="210059"/>
                  </a:lnTo>
                  <a:lnTo>
                    <a:pt x="1268189" y="222549"/>
                  </a:lnTo>
                  <a:lnTo>
                    <a:pt x="1269321" y="234812"/>
                  </a:lnTo>
                  <a:lnTo>
                    <a:pt x="1269774" y="240943"/>
                  </a:lnTo>
                  <a:lnTo>
                    <a:pt x="1270000" y="247302"/>
                  </a:lnTo>
                  <a:lnTo>
                    <a:pt x="1270000" y="253433"/>
                  </a:lnTo>
                  <a:lnTo>
                    <a:pt x="1270000" y="260019"/>
                  </a:lnTo>
                  <a:lnTo>
                    <a:pt x="1269774" y="266150"/>
                  </a:lnTo>
                  <a:lnTo>
                    <a:pt x="1269321" y="272509"/>
                  </a:lnTo>
                  <a:lnTo>
                    <a:pt x="1268868" y="278640"/>
                  </a:lnTo>
                  <a:lnTo>
                    <a:pt x="1267963" y="284999"/>
                  </a:lnTo>
                  <a:lnTo>
                    <a:pt x="1267057" y="291585"/>
                  </a:lnTo>
                  <a:lnTo>
                    <a:pt x="1265925" y="297943"/>
                  </a:lnTo>
                  <a:lnTo>
                    <a:pt x="1264793" y="304302"/>
                  </a:lnTo>
                  <a:lnTo>
                    <a:pt x="1263435" y="310660"/>
                  </a:lnTo>
                  <a:lnTo>
                    <a:pt x="1261850" y="317019"/>
                  </a:lnTo>
                  <a:lnTo>
                    <a:pt x="1260039" y="323377"/>
                  </a:lnTo>
                  <a:lnTo>
                    <a:pt x="1258228" y="329509"/>
                  </a:lnTo>
                  <a:lnTo>
                    <a:pt x="1256191" y="335640"/>
                  </a:lnTo>
                  <a:lnTo>
                    <a:pt x="1254154" y="341545"/>
                  </a:lnTo>
                  <a:lnTo>
                    <a:pt x="1251890" y="347449"/>
                  </a:lnTo>
                  <a:lnTo>
                    <a:pt x="1249400" y="353353"/>
                  </a:lnTo>
                  <a:lnTo>
                    <a:pt x="1246683" y="359031"/>
                  </a:lnTo>
                  <a:lnTo>
                    <a:pt x="1244193" y="364935"/>
                  </a:lnTo>
                  <a:lnTo>
                    <a:pt x="1241476" y="370385"/>
                  </a:lnTo>
                  <a:lnTo>
                    <a:pt x="1238307" y="376063"/>
                  </a:lnTo>
                  <a:lnTo>
                    <a:pt x="1235364" y="381286"/>
                  </a:lnTo>
                  <a:lnTo>
                    <a:pt x="1228799" y="391959"/>
                  </a:lnTo>
                  <a:lnTo>
                    <a:pt x="1222008" y="402178"/>
                  </a:lnTo>
                  <a:lnTo>
                    <a:pt x="1214311" y="411943"/>
                  </a:lnTo>
                  <a:lnTo>
                    <a:pt x="1206614" y="421254"/>
                  </a:lnTo>
                  <a:lnTo>
                    <a:pt x="1198238" y="430111"/>
                  </a:lnTo>
                  <a:lnTo>
                    <a:pt x="1189409" y="438740"/>
                  </a:lnTo>
                  <a:lnTo>
                    <a:pt x="1180580" y="446688"/>
                  </a:lnTo>
                  <a:lnTo>
                    <a:pt x="1171073" y="454409"/>
                  </a:lnTo>
                  <a:lnTo>
                    <a:pt x="1161112" y="461449"/>
                  </a:lnTo>
                  <a:lnTo>
                    <a:pt x="1151151" y="468262"/>
                  </a:lnTo>
                  <a:lnTo>
                    <a:pt x="1140511" y="474393"/>
                  </a:lnTo>
                  <a:lnTo>
                    <a:pt x="1129872" y="480071"/>
                  </a:lnTo>
                  <a:lnTo>
                    <a:pt x="1118779" y="485067"/>
                  </a:lnTo>
                  <a:lnTo>
                    <a:pt x="1107460" y="489836"/>
                  </a:lnTo>
                  <a:lnTo>
                    <a:pt x="1096368" y="493923"/>
                  </a:lnTo>
                  <a:lnTo>
                    <a:pt x="1084596" y="497557"/>
                  </a:lnTo>
                  <a:lnTo>
                    <a:pt x="1072598" y="500282"/>
                  </a:lnTo>
                  <a:lnTo>
                    <a:pt x="1060600" y="502553"/>
                  </a:lnTo>
                  <a:lnTo>
                    <a:pt x="1048375" y="504369"/>
                  </a:lnTo>
                  <a:lnTo>
                    <a:pt x="1036151" y="505732"/>
                  </a:lnTo>
                  <a:lnTo>
                    <a:pt x="1030038" y="506186"/>
                  </a:lnTo>
                  <a:lnTo>
                    <a:pt x="1023926" y="506186"/>
                  </a:lnTo>
                  <a:lnTo>
                    <a:pt x="1017361" y="506413"/>
                  </a:lnTo>
                  <a:lnTo>
                    <a:pt x="1011249" y="506186"/>
                  </a:lnTo>
                  <a:lnTo>
                    <a:pt x="1004910" y="505959"/>
                  </a:lnTo>
                  <a:lnTo>
                    <a:pt x="998572" y="505732"/>
                  </a:lnTo>
                  <a:lnTo>
                    <a:pt x="992233" y="505051"/>
                  </a:lnTo>
                  <a:lnTo>
                    <a:pt x="985895" y="504369"/>
                  </a:lnTo>
                  <a:lnTo>
                    <a:pt x="979556" y="503461"/>
                  </a:lnTo>
                  <a:lnTo>
                    <a:pt x="973217" y="502326"/>
                  </a:lnTo>
                  <a:lnTo>
                    <a:pt x="966879" y="500963"/>
                  </a:lnTo>
                  <a:lnTo>
                    <a:pt x="960540" y="499828"/>
                  </a:lnTo>
                  <a:lnTo>
                    <a:pt x="954202" y="498238"/>
                  </a:lnTo>
                  <a:lnTo>
                    <a:pt x="948089" y="496421"/>
                  </a:lnTo>
                  <a:lnTo>
                    <a:pt x="941977" y="494605"/>
                  </a:lnTo>
                  <a:lnTo>
                    <a:pt x="935865" y="492561"/>
                  </a:lnTo>
                  <a:lnTo>
                    <a:pt x="929526" y="490517"/>
                  </a:lnTo>
                  <a:lnTo>
                    <a:pt x="923640" y="488246"/>
                  </a:lnTo>
                  <a:lnTo>
                    <a:pt x="917755" y="485748"/>
                  </a:lnTo>
                  <a:lnTo>
                    <a:pt x="912095" y="483023"/>
                  </a:lnTo>
                  <a:lnTo>
                    <a:pt x="906662" y="480525"/>
                  </a:lnTo>
                  <a:lnTo>
                    <a:pt x="901002" y="477573"/>
                  </a:lnTo>
                  <a:lnTo>
                    <a:pt x="895343" y="474620"/>
                  </a:lnTo>
                  <a:lnTo>
                    <a:pt x="889910" y="471441"/>
                  </a:lnTo>
                  <a:lnTo>
                    <a:pt x="879496" y="465083"/>
                  </a:lnTo>
                  <a:lnTo>
                    <a:pt x="869536" y="457816"/>
                  </a:lnTo>
                  <a:lnTo>
                    <a:pt x="859802" y="450549"/>
                  </a:lnTo>
                  <a:lnTo>
                    <a:pt x="850294" y="442601"/>
                  </a:lnTo>
                  <a:lnTo>
                    <a:pt x="841238" y="434198"/>
                  </a:lnTo>
                  <a:lnTo>
                    <a:pt x="832862" y="425568"/>
                  </a:lnTo>
                  <a:lnTo>
                    <a:pt x="824939" y="416258"/>
                  </a:lnTo>
                  <a:lnTo>
                    <a:pt x="817242" y="407174"/>
                  </a:lnTo>
                  <a:lnTo>
                    <a:pt x="809998" y="396955"/>
                  </a:lnTo>
                  <a:lnTo>
                    <a:pt x="803433" y="386963"/>
                  </a:lnTo>
                  <a:lnTo>
                    <a:pt x="797321" y="376517"/>
                  </a:lnTo>
                  <a:lnTo>
                    <a:pt x="791661" y="365616"/>
                  </a:lnTo>
                  <a:lnTo>
                    <a:pt x="786455" y="354716"/>
                  </a:lnTo>
                  <a:lnTo>
                    <a:pt x="781927" y="343361"/>
                  </a:lnTo>
                  <a:lnTo>
                    <a:pt x="777852" y="332007"/>
                  </a:lnTo>
                  <a:lnTo>
                    <a:pt x="774457" y="320198"/>
                  </a:lnTo>
                  <a:lnTo>
                    <a:pt x="771514" y="308389"/>
                  </a:lnTo>
                  <a:lnTo>
                    <a:pt x="769024" y="296354"/>
                  </a:lnTo>
                  <a:lnTo>
                    <a:pt x="767213" y="284091"/>
                  </a:lnTo>
                  <a:lnTo>
                    <a:pt x="766533" y="277959"/>
                  </a:lnTo>
                  <a:lnTo>
                    <a:pt x="766081" y="271828"/>
                  </a:lnTo>
                  <a:lnTo>
                    <a:pt x="765854" y="265469"/>
                  </a:lnTo>
                  <a:lnTo>
                    <a:pt x="765628" y="259111"/>
                  </a:lnTo>
                  <a:lnTo>
                    <a:pt x="765175" y="252979"/>
                  </a:lnTo>
                  <a:lnTo>
                    <a:pt x="765628" y="246848"/>
                  </a:lnTo>
                  <a:lnTo>
                    <a:pt x="765854" y="240489"/>
                  </a:lnTo>
                  <a:lnTo>
                    <a:pt x="766081" y="233904"/>
                  </a:lnTo>
                  <a:lnTo>
                    <a:pt x="766760" y="227772"/>
                  </a:lnTo>
                  <a:lnTo>
                    <a:pt x="767213" y="221414"/>
                  </a:lnTo>
                  <a:lnTo>
                    <a:pt x="768344" y="215055"/>
                  </a:lnTo>
                  <a:lnTo>
                    <a:pt x="769250" y="208469"/>
                  </a:lnTo>
                  <a:lnTo>
                    <a:pt x="770608" y="202111"/>
                  </a:lnTo>
                  <a:lnTo>
                    <a:pt x="771966" y="195979"/>
                  </a:lnTo>
                  <a:lnTo>
                    <a:pt x="773551" y="189621"/>
                  </a:lnTo>
                  <a:lnTo>
                    <a:pt x="775136" y="183262"/>
                  </a:lnTo>
                  <a:lnTo>
                    <a:pt x="776947" y="176904"/>
                  </a:lnTo>
                  <a:lnTo>
                    <a:pt x="778984" y="170999"/>
                  </a:lnTo>
                  <a:lnTo>
                    <a:pt x="781474" y="164868"/>
                  </a:lnTo>
                  <a:lnTo>
                    <a:pt x="783512" y="158963"/>
                  </a:lnTo>
                  <a:lnTo>
                    <a:pt x="786002" y="153059"/>
                  </a:lnTo>
                  <a:lnTo>
                    <a:pt x="788492" y="147382"/>
                  </a:lnTo>
                  <a:lnTo>
                    <a:pt x="791209" y="141705"/>
                  </a:lnTo>
                  <a:lnTo>
                    <a:pt x="793925" y="136254"/>
                  </a:lnTo>
                  <a:lnTo>
                    <a:pt x="797095" y="130577"/>
                  </a:lnTo>
                  <a:lnTo>
                    <a:pt x="800037" y="125127"/>
                  </a:lnTo>
                  <a:lnTo>
                    <a:pt x="806376" y="114681"/>
                  </a:lnTo>
                  <a:lnTo>
                    <a:pt x="813620" y="104462"/>
                  </a:lnTo>
                  <a:lnTo>
                    <a:pt x="821091" y="94470"/>
                  </a:lnTo>
                  <a:lnTo>
                    <a:pt x="829014" y="85386"/>
                  </a:lnTo>
                  <a:lnTo>
                    <a:pt x="837164" y="76302"/>
                  </a:lnTo>
                  <a:lnTo>
                    <a:pt x="845992" y="67900"/>
                  </a:lnTo>
                  <a:lnTo>
                    <a:pt x="855048" y="59952"/>
                  </a:lnTo>
                  <a:lnTo>
                    <a:pt x="864555" y="52231"/>
                  </a:lnTo>
                  <a:lnTo>
                    <a:pt x="874290" y="44964"/>
                  </a:lnTo>
                  <a:lnTo>
                    <a:pt x="884477" y="38378"/>
                  </a:lnTo>
                  <a:lnTo>
                    <a:pt x="894890" y="32247"/>
                  </a:lnTo>
                  <a:lnTo>
                    <a:pt x="905530" y="26569"/>
                  </a:lnTo>
                  <a:lnTo>
                    <a:pt x="916623" y="21346"/>
                  </a:lnTo>
                  <a:lnTo>
                    <a:pt x="927715" y="16804"/>
                  </a:lnTo>
                  <a:lnTo>
                    <a:pt x="939261" y="12717"/>
                  </a:lnTo>
                  <a:lnTo>
                    <a:pt x="950806" y="9310"/>
                  </a:lnTo>
                  <a:lnTo>
                    <a:pt x="962804" y="6131"/>
                  </a:lnTo>
                  <a:lnTo>
                    <a:pt x="975028" y="3860"/>
                  </a:lnTo>
                  <a:lnTo>
                    <a:pt x="987026" y="2044"/>
                  </a:lnTo>
                  <a:lnTo>
                    <a:pt x="999251" y="908"/>
                  </a:lnTo>
                  <a:lnTo>
                    <a:pt x="1005363" y="227"/>
                  </a:lnTo>
                  <a:lnTo>
                    <a:pt x="1011702" y="227"/>
                  </a:lnTo>
                  <a:lnTo>
                    <a:pt x="101804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8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B7CF3BD-ACC6-794C-8009-B04C0AF4C597}"/>
                </a:ext>
              </a:extLst>
            </p:cNvPr>
            <p:cNvCxnSpPr/>
            <p:nvPr/>
          </p:nvCxnSpPr>
          <p:spPr>
            <a:xfrm flipH="1">
              <a:off x="3425242" y="1691113"/>
              <a:ext cx="1456752" cy="594904"/>
            </a:xfrm>
            <a:prstGeom prst="line">
              <a:avLst/>
            </a:prstGeom>
            <a:ln w="28575" cap="sq" cmpd="sng">
              <a:solidFill>
                <a:schemeClr val="tx2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62D2F8-3DAC-8044-9B6A-03BEFE54AFD7}"/>
                </a:ext>
              </a:extLst>
            </p:cNvPr>
            <p:cNvCxnSpPr/>
            <p:nvPr/>
          </p:nvCxnSpPr>
          <p:spPr>
            <a:xfrm>
              <a:off x="5884236" y="1691113"/>
              <a:ext cx="1651889" cy="594904"/>
            </a:xfrm>
            <a:prstGeom prst="line">
              <a:avLst/>
            </a:prstGeom>
            <a:ln w="28575" cap="sq" cmpd="sng">
              <a:solidFill>
                <a:schemeClr val="tx2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4BAC43-FD23-7642-B42D-ED1B8F36DAE9}"/>
                </a:ext>
              </a:extLst>
            </p:cNvPr>
            <p:cNvSpPr txBox="1"/>
            <p:nvPr/>
          </p:nvSpPr>
          <p:spPr>
            <a:xfrm>
              <a:off x="4258539" y="3266991"/>
              <a:ext cx="1648201" cy="3961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docker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pull ...    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43C1165-A45F-7F4A-BFBD-D9C709B83250}"/>
                </a:ext>
              </a:extLst>
            </p:cNvPr>
            <p:cNvCxnSpPr/>
            <p:nvPr/>
          </p:nvCxnSpPr>
          <p:spPr>
            <a:xfrm>
              <a:off x="4073684" y="3550713"/>
              <a:ext cx="2612909" cy="1988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3B1FE0-6D19-044C-BF19-69813E80E0C9}"/>
                </a:ext>
              </a:extLst>
            </p:cNvPr>
            <p:cNvCxnSpPr/>
            <p:nvPr/>
          </p:nvCxnSpPr>
          <p:spPr>
            <a:xfrm>
              <a:off x="4073684" y="4432176"/>
              <a:ext cx="2612909" cy="19889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A9F2C5-8DB9-2342-9350-AA5136151D43}"/>
                </a:ext>
              </a:extLst>
            </p:cNvPr>
            <p:cNvSpPr txBox="1"/>
            <p:nvPr/>
          </p:nvSpPr>
          <p:spPr>
            <a:xfrm>
              <a:off x="4258539" y="4152513"/>
              <a:ext cx="1648201" cy="3961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docker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pull/push ...    </a:t>
              </a: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BEA4FF9F-914A-F343-A535-2CA1AB5C2CF4}"/>
                </a:ext>
              </a:extLst>
            </p:cNvPr>
            <p:cNvSpPr/>
            <p:nvPr/>
          </p:nvSpPr>
          <p:spPr>
            <a:xfrm>
              <a:off x="6843183" y="3220538"/>
              <a:ext cx="2333788" cy="1457511"/>
            </a:xfrm>
            <a:prstGeom prst="cub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A2FE9B9-3512-884B-9A8A-A053258299A7}"/>
                </a:ext>
              </a:extLst>
            </p:cNvPr>
            <p:cNvGrpSpPr/>
            <p:nvPr/>
          </p:nvGrpSpPr>
          <p:grpSpPr>
            <a:xfrm>
              <a:off x="5098216" y="1607042"/>
              <a:ext cx="474560" cy="493956"/>
              <a:chOff x="7302557" y="3135929"/>
              <a:chExt cx="590712" cy="61485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E81C5DA-4375-1A46-AB35-5A2A59F6C790}"/>
                  </a:ext>
                </a:extLst>
              </p:cNvPr>
              <p:cNvSpPr/>
              <p:nvPr/>
            </p:nvSpPr>
            <p:spPr>
              <a:xfrm>
                <a:off x="7609490" y="3135929"/>
                <a:ext cx="283779" cy="28377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6E7DB45-D5E7-1248-8622-FC5FCA43FDF6}"/>
                  </a:ext>
                </a:extLst>
              </p:cNvPr>
              <p:cNvSpPr/>
              <p:nvPr/>
            </p:nvSpPr>
            <p:spPr>
              <a:xfrm>
                <a:off x="7584255" y="3467005"/>
                <a:ext cx="283779" cy="28377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571DEE4-B6A7-094A-A101-7F58CB0C2626}"/>
                  </a:ext>
                </a:extLst>
              </p:cNvPr>
              <p:cNvSpPr/>
              <p:nvPr/>
            </p:nvSpPr>
            <p:spPr>
              <a:xfrm>
                <a:off x="7302557" y="3301467"/>
                <a:ext cx="283779" cy="28377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B639F5-03A0-4B4B-8755-367AD3B8A334}"/>
                </a:ext>
              </a:extLst>
            </p:cNvPr>
            <p:cNvSpPr txBox="1"/>
            <p:nvPr/>
          </p:nvSpPr>
          <p:spPr>
            <a:xfrm>
              <a:off x="4915255" y="765939"/>
              <a:ext cx="1244401" cy="3283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2398" dirty="0">
                  <a:latin typeface="Arial" panose="020B0604020202020204" pitchFamily="34" charset="0"/>
                  <a:cs typeface="Arial" panose="020B0604020202020204" pitchFamily="34" charset="0"/>
                </a:rPr>
                <a:t>Project</a:t>
              </a:r>
              <a:endParaRPr lang="en-US" sz="2398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BFD525E-EF4F-084E-A9C3-29FDDDEED8DD}"/>
                </a:ext>
              </a:extLst>
            </p:cNvPr>
            <p:cNvCxnSpPr/>
            <p:nvPr/>
          </p:nvCxnSpPr>
          <p:spPr>
            <a:xfrm>
              <a:off x="4073684" y="5228196"/>
              <a:ext cx="2612909" cy="19889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B09B94-AF74-5B4F-8F27-8ABCFC955530}"/>
                </a:ext>
              </a:extLst>
            </p:cNvPr>
            <p:cNvSpPr txBox="1"/>
            <p:nvPr/>
          </p:nvSpPr>
          <p:spPr>
            <a:xfrm>
              <a:off x="4247695" y="4934654"/>
              <a:ext cx="2889404" cy="3961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operation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management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815C103-6B91-FA4C-870D-94BF4C9A94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61046" y="4987201"/>
              <a:ext cx="594370" cy="598166"/>
            </a:xfrm>
            <a:custGeom>
              <a:avLst/>
              <a:gdLst>
                <a:gd name="T0" fmla="*/ 176 w 382"/>
                <a:gd name="T1" fmla="*/ 368 h 384"/>
                <a:gd name="T2" fmla="*/ 146 w 382"/>
                <a:gd name="T3" fmla="*/ 377 h 384"/>
                <a:gd name="T4" fmla="*/ 90 w 382"/>
                <a:gd name="T5" fmla="*/ 337 h 384"/>
                <a:gd name="T6" fmla="*/ 50 w 382"/>
                <a:gd name="T7" fmla="*/ 323 h 384"/>
                <a:gd name="T8" fmla="*/ 33 w 382"/>
                <a:gd name="T9" fmla="*/ 267 h 384"/>
                <a:gd name="T10" fmla="*/ 20 w 382"/>
                <a:gd name="T11" fmla="*/ 248 h 384"/>
                <a:gd name="T12" fmla="*/ 0 w 382"/>
                <a:gd name="T13" fmla="*/ 196 h 384"/>
                <a:gd name="T14" fmla="*/ 33 w 382"/>
                <a:gd name="T15" fmla="*/ 164 h 384"/>
                <a:gd name="T16" fmla="*/ 35 w 382"/>
                <a:gd name="T17" fmla="*/ 91 h 384"/>
                <a:gd name="T18" fmla="*/ 59 w 382"/>
                <a:gd name="T19" fmla="*/ 75 h 384"/>
                <a:gd name="T20" fmla="*/ 106 w 382"/>
                <a:gd name="T21" fmla="*/ 25 h 384"/>
                <a:gd name="T22" fmla="*/ 135 w 382"/>
                <a:gd name="T23" fmla="*/ 25 h 384"/>
                <a:gd name="T24" fmla="*/ 206 w 382"/>
                <a:gd name="T25" fmla="*/ 15 h 384"/>
                <a:gd name="T26" fmla="*/ 235 w 382"/>
                <a:gd name="T27" fmla="*/ 9 h 384"/>
                <a:gd name="T28" fmla="*/ 292 w 382"/>
                <a:gd name="T29" fmla="*/ 47 h 384"/>
                <a:gd name="T30" fmla="*/ 295 w 382"/>
                <a:gd name="T31" fmla="*/ 68 h 384"/>
                <a:gd name="T32" fmla="*/ 350 w 382"/>
                <a:gd name="T33" fmla="*/ 117 h 384"/>
                <a:gd name="T34" fmla="*/ 377 w 382"/>
                <a:gd name="T35" fmla="*/ 149 h 384"/>
                <a:gd name="T36" fmla="*/ 351 w 382"/>
                <a:gd name="T37" fmla="*/ 209 h 384"/>
                <a:gd name="T38" fmla="*/ 373 w 382"/>
                <a:gd name="T39" fmla="*/ 250 h 384"/>
                <a:gd name="T40" fmla="*/ 321 w 382"/>
                <a:gd name="T41" fmla="*/ 287 h 384"/>
                <a:gd name="T42" fmla="*/ 320 w 382"/>
                <a:gd name="T43" fmla="*/ 335 h 384"/>
                <a:gd name="T44" fmla="*/ 246 w 382"/>
                <a:gd name="T45" fmla="*/ 344 h 384"/>
                <a:gd name="T46" fmla="*/ 193 w 382"/>
                <a:gd name="T47" fmla="*/ 384 h 384"/>
                <a:gd name="T48" fmla="*/ 232 w 382"/>
                <a:gd name="T49" fmla="*/ 363 h 384"/>
                <a:gd name="T50" fmla="*/ 261 w 382"/>
                <a:gd name="T51" fmla="*/ 319 h 384"/>
                <a:gd name="T52" fmla="*/ 312 w 382"/>
                <a:gd name="T53" fmla="*/ 321 h 384"/>
                <a:gd name="T54" fmla="*/ 298 w 382"/>
                <a:gd name="T55" fmla="*/ 290 h 384"/>
                <a:gd name="T56" fmla="*/ 341 w 382"/>
                <a:gd name="T57" fmla="*/ 279 h 384"/>
                <a:gd name="T58" fmla="*/ 358 w 382"/>
                <a:gd name="T59" fmla="*/ 241 h 384"/>
                <a:gd name="T60" fmla="*/ 332 w 382"/>
                <a:gd name="T61" fmla="*/ 223 h 384"/>
                <a:gd name="T62" fmla="*/ 366 w 382"/>
                <a:gd name="T63" fmla="*/ 189 h 384"/>
                <a:gd name="T64" fmla="*/ 329 w 382"/>
                <a:gd name="T65" fmla="*/ 148 h 384"/>
                <a:gd name="T66" fmla="*/ 341 w 382"/>
                <a:gd name="T67" fmla="*/ 102 h 384"/>
                <a:gd name="T68" fmla="*/ 290 w 382"/>
                <a:gd name="T69" fmla="*/ 84 h 384"/>
                <a:gd name="T70" fmla="*/ 278 w 382"/>
                <a:gd name="T71" fmla="*/ 41 h 384"/>
                <a:gd name="T72" fmla="*/ 242 w 382"/>
                <a:gd name="T73" fmla="*/ 23 h 384"/>
                <a:gd name="T74" fmla="*/ 229 w 382"/>
                <a:gd name="T75" fmla="*/ 51 h 384"/>
                <a:gd name="T76" fmla="*/ 190 w 382"/>
                <a:gd name="T77" fmla="*/ 17 h 384"/>
                <a:gd name="T78" fmla="*/ 154 w 382"/>
                <a:gd name="T79" fmla="*/ 51 h 384"/>
                <a:gd name="T80" fmla="*/ 103 w 382"/>
                <a:gd name="T81" fmla="*/ 41 h 384"/>
                <a:gd name="T82" fmla="*/ 72 w 382"/>
                <a:gd name="T83" fmla="*/ 65 h 384"/>
                <a:gd name="T84" fmla="*/ 73 w 382"/>
                <a:gd name="T85" fmla="*/ 108 h 384"/>
                <a:gd name="T86" fmla="*/ 25 w 382"/>
                <a:gd name="T87" fmla="*/ 140 h 384"/>
                <a:gd name="T88" fmla="*/ 47 w 382"/>
                <a:gd name="T89" fmla="*/ 182 h 384"/>
                <a:gd name="T90" fmla="*/ 16 w 382"/>
                <a:gd name="T91" fmla="*/ 195 h 384"/>
                <a:gd name="T92" fmla="*/ 22 w 382"/>
                <a:gd name="T93" fmla="*/ 233 h 384"/>
                <a:gd name="T94" fmla="*/ 65 w 382"/>
                <a:gd name="T95" fmla="*/ 263 h 384"/>
                <a:gd name="T96" fmla="*/ 41 w 382"/>
                <a:gd name="T97" fmla="*/ 281 h 384"/>
                <a:gd name="T98" fmla="*/ 89 w 382"/>
                <a:gd name="T99" fmla="*/ 295 h 384"/>
                <a:gd name="T100" fmla="*/ 105 w 382"/>
                <a:gd name="T101" fmla="*/ 344 h 384"/>
                <a:gd name="T102" fmla="*/ 140 w 382"/>
                <a:gd name="T103" fmla="*/ 362 h 384"/>
                <a:gd name="T104" fmla="*/ 181 w 382"/>
                <a:gd name="T105" fmla="*/ 337 h 384"/>
                <a:gd name="T106" fmla="*/ 192 w 382"/>
                <a:gd name="T107" fmla="*/ 366 h 384"/>
                <a:gd name="T108" fmla="*/ 359 w 382"/>
                <a:gd name="T109" fmla="*/ 237 h 384"/>
                <a:gd name="T110" fmla="*/ 90 w 382"/>
                <a:gd name="T111" fmla="*/ 192 h 384"/>
                <a:gd name="T112" fmla="*/ 191 w 382"/>
                <a:gd name="T113" fmla="*/ 107 h 384"/>
                <a:gd name="T114" fmla="*/ 191 w 382"/>
                <a:gd name="T115" fmla="*/ 10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2" h="384">
                  <a:moveTo>
                    <a:pt x="193" y="384"/>
                  </a:moveTo>
                  <a:cubicBezTo>
                    <a:pt x="187" y="384"/>
                    <a:pt x="180" y="380"/>
                    <a:pt x="177" y="374"/>
                  </a:cubicBezTo>
                  <a:cubicBezTo>
                    <a:pt x="177" y="373"/>
                    <a:pt x="177" y="373"/>
                    <a:pt x="177" y="373"/>
                  </a:cubicBezTo>
                  <a:cubicBezTo>
                    <a:pt x="176" y="371"/>
                    <a:pt x="176" y="369"/>
                    <a:pt x="176" y="368"/>
                  </a:cubicBezTo>
                  <a:cubicBezTo>
                    <a:pt x="174" y="353"/>
                    <a:pt x="174" y="353"/>
                    <a:pt x="174" y="353"/>
                  </a:cubicBezTo>
                  <a:cubicBezTo>
                    <a:pt x="171" y="352"/>
                    <a:pt x="167" y="352"/>
                    <a:pt x="163" y="351"/>
                  </a:cubicBezTo>
                  <a:cubicBezTo>
                    <a:pt x="156" y="367"/>
                    <a:pt x="156" y="367"/>
                    <a:pt x="156" y="367"/>
                  </a:cubicBezTo>
                  <a:cubicBezTo>
                    <a:pt x="154" y="372"/>
                    <a:pt x="150" y="375"/>
                    <a:pt x="146" y="377"/>
                  </a:cubicBezTo>
                  <a:cubicBezTo>
                    <a:pt x="141" y="378"/>
                    <a:pt x="136" y="378"/>
                    <a:pt x="132" y="376"/>
                  </a:cubicBezTo>
                  <a:cubicBezTo>
                    <a:pt x="99" y="361"/>
                    <a:pt x="99" y="361"/>
                    <a:pt x="99" y="361"/>
                  </a:cubicBezTo>
                  <a:cubicBezTo>
                    <a:pt x="95" y="359"/>
                    <a:pt x="91" y="355"/>
                    <a:pt x="90" y="351"/>
                  </a:cubicBezTo>
                  <a:cubicBezTo>
                    <a:pt x="88" y="346"/>
                    <a:pt x="88" y="341"/>
                    <a:pt x="90" y="337"/>
                  </a:cubicBezTo>
                  <a:cubicBezTo>
                    <a:pt x="96" y="323"/>
                    <a:pt x="96" y="323"/>
                    <a:pt x="96" y="323"/>
                  </a:cubicBezTo>
                  <a:cubicBezTo>
                    <a:pt x="93" y="321"/>
                    <a:pt x="90" y="319"/>
                    <a:pt x="88" y="316"/>
                  </a:cubicBezTo>
                  <a:cubicBezTo>
                    <a:pt x="75" y="326"/>
                    <a:pt x="75" y="326"/>
                    <a:pt x="75" y="326"/>
                  </a:cubicBezTo>
                  <a:cubicBezTo>
                    <a:pt x="67" y="332"/>
                    <a:pt x="56" y="331"/>
                    <a:pt x="50" y="323"/>
                  </a:cubicBezTo>
                  <a:cubicBezTo>
                    <a:pt x="28" y="294"/>
                    <a:pt x="28" y="294"/>
                    <a:pt x="28" y="294"/>
                  </a:cubicBezTo>
                  <a:cubicBezTo>
                    <a:pt x="22" y="286"/>
                    <a:pt x="23" y="275"/>
                    <a:pt x="31" y="269"/>
                  </a:cubicBezTo>
                  <a:cubicBezTo>
                    <a:pt x="32" y="268"/>
                    <a:pt x="32" y="268"/>
                    <a:pt x="32" y="268"/>
                  </a:cubicBezTo>
                  <a:cubicBezTo>
                    <a:pt x="32" y="267"/>
                    <a:pt x="33" y="267"/>
                    <a:pt x="33" y="267"/>
                  </a:cubicBezTo>
                  <a:cubicBezTo>
                    <a:pt x="45" y="258"/>
                    <a:pt x="45" y="258"/>
                    <a:pt x="45" y="258"/>
                  </a:cubicBezTo>
                  <a:cubicBezTo>
                    <a:pt x="43" y="254"/>
                    <a:pt x="42" y="250"/>
                    <a:pt x="40" y="247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23" y="249"/>
                    <a:pt x="22" y="249"/>
                    <a:pt x="20" y="248"/>
                  </a:cubicBezTo>
                  <a:cubicBezTo>
                    <a:pt x="20" y="248"/>
                    <a:pt x="20" y="248"/>
                    <a:pt x="20" y="248"/>
                  </a:cubicBezTo>
                  <a:cubicBezTo>
                    <a:pt x="20" y="248"/>
                    <a:pt x="19" y="248"/>
                    <a:pt x="18" y="248"/>
                  </a:cubicBezTo>
                  <a:cubicBezTo>
                    <a:pt x="10" y="246"/>
                    <a:pt x="5" y="240"/>
                    <a:pt x="4" y="23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2"/>
                    <a:pt x="1" y="187"/>
                    <a:pt x="4" y="183"/>
                  </a:cubicBezTo>
                  <a:cubicBezTo>
                    <a:pt x="7" y="179"/>
                    <a:pt x="11" y="177"/>
                    <a:pt x="16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1"/>
                    <a:pt x="33" y="167"/>
                    <a:pt x="33" y="164"/>
                  </a:cubicBezTo>
                  <a:cubicBezTo>
                    <a:pt x="18" y="157"/>
                    <a:pt x="18" y="157"/>
                    <a:pt x="18" y="157"/>
                  </a:cubicBezTo>
                  <a:cubicBezTo>
                    <a:pt x="10" y="153"/>
                    <a:pt x="6" y="143"/>
                    <a:pt x="10" y="133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7" y="96"/>
                    <a:pt x="31" y="92"/>
                    <a:pt x="35" y="91"/>
                  </a:cubicBezTo>
                  <a:cubicBezTo>
                    <a:pt x="39" y="89"/>
                    <a:pt x="44" y="89"/>
                    <a:pt x="49" y="91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4" y="94"/>
                    <a:pt x="66" y="91"/>
                    <a:pt x="69" y="88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1"/>
                    <a:pt x="55" y="66"/>
                    <a:pt x="56" y="62"/>
                  </a:cubicBezTo>
                  <a:cubicBezTo>
                    <a:pt x="56" y="57"/>
                    <a:pt x="59" y="53"/>
                    <a:pt x="63" y="50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7" y="26"/>
                    <a:pt x="102" y="25"/>
                    <a:pt x="106" y="25"/>
                  </a:cubicBezTo>
                  <a:cubicBezTo>
                    <a:pt x="111" y="26"/>
                    <a:pt x="114" y="29"/>
                    <a:pt x="117" y="32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30" y="43"/>
                    <a:pt x="133" y="41"/>
                    <a:pt x="137" y="40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4" y="14"/>
                    <a:pt x="140" y="6"/>
                    <a:pt x="150" y="4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7" y="0"/>
                    <a:pt x="205" y="6"/>
                    <a:pt x="206" y="15"/>
                  </a:cubicBezTo>
                  <a:cubicBezTo>
                    <a:pt x="208" y="31"/>
                    <a:pt x="208" y="31"/>
                    <a:pt x="208" y="31"/>
                  </a:cubicBezTo>
                  <a:cubicBezTo>
                    <a:pt x="212" y="32"/>
                    <a:pt x="216" y="32"/>
                    <a:pt x="220" y="33"/>
                  </a:cubicBezTo>
                  <a:cubicBezTo>
                    <a:pt x="226" y="18"/>
                    <a:pt x="226" y="18"/>
                    <a:pt x="226" y="18"/>
                  </a:cubicBezTo>
                  <a:cubicBezTo>
                    <a:pt x="227" y="14"/>
                    <a:pt x="231" y="10"/>
                    <a:pt x="235" y="9"/>
                  </a:cubicBezTo>
                  <a:cubicBezTo>
                    <a:pt x="240" y="7"/>
                    <a:pt x="245" y="7"/>
                    <a:pt x="249" y="9"/>
                  </a:cubicBezTo>
                  <a:cubicBezTo>
                    <a:pt x="282" y="24"/>
                    <a:pt x="282" y="24"/>
                    <a:pt x="282" y="24"/>
                  </a:cubicBezTo>
                  <a:cubicBezTo>
                    <a:pt x="286" y="26"/>
                    <a:pt x="290" y="29"/>
                    <a:pt x="292" y="33"/>
                  </a:cubicBezTo>
                  <a:cubicBezTo>
                    <a:pt x="294" y="37"/>
                    <a:pt x="294" y="42"/>
                    <a:pt x="292" y="47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6" y="61"/>
                    <a:pt x="286" y="61"/>
                    <a:pt x="286" y="62"/>
                  </a:cubicBezTo>
                  <a:cubicBezTo>
                    <a:pt x="289" y="64"/>
                    <a:pt x="292" y="66"/>
                    <a:pt x="295" y="68"/>
                  </a:cubicBezTo>
                  <a:cubicBezTo>
                    <a:pt x="307" y="59"/>
                    <a:pt x="307" y="59"/>
                    <a:pt x="307" y="59"/>
                  </a:cubicBezTo>
                  <a:cubicBezTo>
                    <a:pt x="315" y="53"/>
                    <a:pt x="325" y="54"/>
                    <a:pt x="332" y="62"/>
                  </a:cubicBezTo>
                  <a:cubicBezTo>
                    <a:pt x="354" y="94"/>
                    <a:pt x="354" y="94"/>
                    <a:pt x="354" y="94"/>
                  </a:cubicBezTo>
                  <a:cubicBezTo>
                    <a:pt x="359" y="101"/>
                    <a:pt x="357" y="112"/>
                    <a:pt x="350" y="117"/>
                  </a:cubicBezTo>
                  <a:cubicBezTo>
                    <a:pt x="338" y="126"/>
                    <a:pt x="338" y="126"/>
                    <a:pt x="338" y="126"/>
                  </a:cubicBezTo>
                  <a:cubicBezTo>
                    <a:pt x="339" y="130"/>
                    <a:pt x="341" y="133"/>
                    <a:pt x="342" y="137"/>
                  </a:cubicBezTo>
                  <a:cubicBezTo>
                    <a:pt x="359" y="135"/>
                    <a:pt x="359" y="135"/>
                    <a:pt x="359" y="135"/>
                  </a:cubicBezTo>
                  <a:cubicBezTo>
                    <a:pt x="367" y="135"/>
                    <a:pt x="375" y="141"/>
                    <a:pt x="377" y="149"/>
                  </a:cubicBezTo>
                  <a:cubicBezTo>
                    <a:pt x="378" y="151"/>
                    <a:pt x="378" y="151"/>
                    <a:pt x="378" y="151"/>
                  </a:cubicBezTo>
                  <a:cubicBezTo>
                    <a:pt x="382" y="189"/>
                    <a:pt x="382" y="189"/>
                    <a:pt x="382" y="189"/>
                  </a:cubicBezTo>
                  <a:cubicBezTo>
                    <a:pt x="382" y="197"/>
                    <a:pt x="376" y="207"/>
                    <a:pt x="365" y="207"/>
                  </a:cubicBezTo>
                  <a:cubicBezTo>
                    <a:pt x="351" y="209"/>
                    <a:pt x="351" y="209"/>
                    <a:pt x="351" y="209"/>
                  </a:cubicBezTo>
                  <a:cubicBezTo>
                    <a:pt x="351" y="213"/>
                    <a:pt x="350" y="216"/>
                    <a:pt x="349" y="220"/>
                  </a:cubicBezTo>
                  <a:cubicBezTo>
                    <a:pt x="365" y="227"/>
                    <a:pt x="365" y="227"/>
                    <a:pt x="365" y="227"/>
                  </a:cubicBezTo>
                  <a:cubicBezTo>
                    <a:pt x="365" y="227"/>
                    <a:pt x="366" y="227"/>
                    <a:pt x="366" y="228"/>
                  </a:cubicBezTo>
                  <a:cubicBezTo>
                    <a:pt x="374" y="233"/>
                    <a:pt x="377" y="242"/>
                    <a:pt x="373" y="250"/>
                  </a:cubicBezTo>
                  <a:cubicBezTo>
                    <a:pt x="358" y="284"/>
                    <a:pt x="358" y="284"/>
                    <a:pt x="358" y="284"/>
                  </a:cubicBezTo>
                  <a:cubicBezTo>
                    <a:pt x="356" y="288"/>
                    <a:pt x="353" y="292"/>
                    <a:pt x="348" y="294"/>
                  </a:cubicBezTo>
                  <a:cubicBezTo>
                    <a:pt x="344" y="295"/>
                    <a:pt x="339" y="295"/>
                    <a:pt x="335" y="293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19" y="290"/>
                    <a:pt x="317" y="293"/>
                    <a:pt x="314" y="296"/>
                  </a:cubicBezTo>
                  <a:cubicBezTo>
                    <a:pt x="324" y="310"/>
                    <a:pt x="324" y="310"/>
                    <a:pt x="324" y="310"/>
                  </a:cubicBezTo>
                  <a:cubicBezTo>
                    <a:pt x="327" y="314"/>
                    <a:pt x="328" y="319"/>
                    <a:pt x="327" y="323"/>
                  </a:cubicBezTo>
                  <a:cubicBezTo>
                    <a:pt x="327" y="328"/>
                    <a:pt x="324" y="332"/>
                    <a:pt x="320" y="335"/>
                  </a:cubicBezTo>
                  <a:cubicBezTo>
                    <a:pt x="290" y="357"/>
                    <a:pt x="290" y="357"/>
                    <a:pt x="290" y="357"/>
                  </a:cubicBezTo>
                  <a:cubicBezTo>
                    <a:pt x="282" y="362"/>
                    <a:pt x="271" y="360"/>
                    <a:pt x="265" y="352"/>
                  </a:cubicBezTo>
                  <a:cubicBezTo>
                    <a:pt x="256" y="340"/>
                    <a:pt x="256" y="340"/>
                    <a:pt x="256" y="340"/>
                  </a:cubicBezTo>
                  <a:cubicBezTo>
                    <a:pt x="253" y="341"/>
                    <a:pt x="250" y="343"/>
                    <a:pt x="246" y="344"/>
                  </a:cubicBezTo>
                  <a:cubicBezTo>
                    <a:pt x="248" y="361"/>
                    <a:pt x="248" y="361"/>
                    <a:pt x="248" y="361"/>
                  </a:cubicBezTo>
                  <a:cubicBezTo>
                    <a:pt x="249" y="371"/>
                    <a:pt x="242" y="380"/>
                    <a:pt x="232" y="381"/>
                  </a:cubicBezTo>
                  <a:cubicBezTo>
                    <a:pt x="195" y="384"/>
                    <a:pt x="195" y="384"/>
                    <a:pt x="195" y="384"/>
                  </a:cubicBezTo>
                  <a:cubicBezTo>
                    <a:pt x="195" y="384"/>
                    <a:pt x="194" y="384"/>
                    <a:pt x="193" y="384"/>
                  </a:cubicBezTo>
                  <a:close/>
                  <a:moveTo>
                    <a:pt x="192" y="367"/>
                  </a:moveTo>
                  <a:cubicBezTo>
                    <a:pt x="192" y="368"/>
                    <a:pt x="193" y="368"/>
                    <a:pt x="194" y="368"/>
                  </a:cubicBezTo>
                  <a:cubicBezTo>
                    <a:pt x="230" y="365"/>
                    <a:pt x="230" y="365"/>
                    <a:pt x="230" y="365"/>
                  </a:cubicBezTo>
                  <a:cubicBezTo>
                    <a:pt x="231" y="365"/>
                    <a:pt x="232" y="364"/>
                    <a:pt x="232" y="363"/>
                  </a:cubicBezTo>
                  <a:cubicBezTo>
                    <a:pt x="229" y="333"/>
                    <a:pt x="229" y="333"/>
                    <a:pt x="229" y="333"/>
                  </a:cubicBezTo>
                  <a:cubicBezTo>
                    <a:pt x="236" y="330"/>
                    <a:pt x="236" y="330"/>
                    <a:pt x="236" y="330"/>
                  </a:cubicBezTo>
                  <a:cubicBezTo>
                    <a:pt x="243" y="328"/>
                    <a:pt x="249" y="326"/>
                    <a:pt x="254" y="323"/>
                  </a:cubicBezTo>
                  <a:cubicBezTo>
                    <a:pt x="261" y="319"/>
                    <a:pt x="261" y="319"/>
                    <a:pt x="261" y="319"/>
                  </a:cubicBezTo>
                  <a:cubicBezTo>
                    <a:pt x="278" y="343"/>
                    <a:pt x="278" y="343"/>
                    <a:pt x="278" y="343"/>
                  </a:cubicBezTo>
                  <a:cubicBezTo>
                    <a:pt x="279" y="344"/>
                    <a:pt x="280" y="344"/>
                    <a:pt x="281" y="344"/>
                  </a:cubicBezTo>
                  <a:cubicBezTo>
                    <a:pt x="311" y="322"/>
                    <a:pt x="311" y="322"/>
                    <a:pt x="311" y="322"/>
                  </a:cubicBezTo>
                  <a:cubicBezTo>
                    <a:pt x="311" y="322"/>
                    <a:pt x="311" y="321"/>
                    <a:pt x="312" y="321"/>
                  </a:cubicBezTo>
                  <a:cubicBezTo>
                    <a:pt x="312" y="321"/>
                    <a:pt x="312" y="320"/>
                    <a:pt x="311" y="319"/>
                  </a:cubicBezTo>
                  <a:cubicBezTo>
                    <a:pt x="297" y="300"/>
                    <a:pt x="297" y="300"/>
                    <a:pt x="297" y="300"/>
                  </a:cubicBezTo>
                  <a:cubicBezTo>
                    <a:pt x="294" y="295"/>
                    <a:pt x="294" y="295"/>
                    <a:pt x="294" y="295"/>
                  </a:cubicBezTo>
                  <a:cubicBezTo>
                    <a:pt x="298" y="290"/>
                    <a:pt x="298" y="290"/>
                    <a:pt x="298" y="290"/>
                  </a:cubicBezTo>
                  <a:cubicBezTo>
                    <a:pt x="302" y="286"/>
                    <a:pt x="305" y="282"/>
                    <a:pt x="308" y="278"/>
                  </a:cubicBezTo>
                  <a:cubicBezTo>
                    <a:pt x="309" y="276"/>
                    <a:pt x="311" y="274"/>
                    <a:pt x="312" y="273"/>
                  </a:cubicBezTo>
                  <a:cubicBezTo>
                    <a:pt x="316" y="268"/>
                    <a:pt x="316" y="268"/>
                    <a:pt x="316" y="268"/>
                  </a:cubicBezTo>
                  <a:cubicBezTo>
                    <a:pt x="341" y="279"/>
                    <a:pt x="341" y="279"/>
                    <a:pt x="341" y="279"/>
                  </a:cubicBezTo>
                  <a:cubicBezTo>
                    <a:pt x="342" y="279"/>
                    <a:pt x="342" y="279"/>
                    <a:pt x="342" y="279"/>
                  </a:cubicBezTo>
                  <a:cubicBezTo>
                    <a:pt x="343" y="279"/>
                    <a:pt x="343" y="278"/>
                    <a:pt x="344" y="278"/>
                  </a:cubicBezTo>
                  <a:cubicBezTo>
                    <a:pt x="358" y="244"/>
                    <a:pt x="358" y="244"/>
                    <a:pt x="358" y="244"/>
                  </a:cubicBezTo>
                  <a:cubicBezTo>
                    <a:pt x="359" y="243"/>
                    <a:pt x="358" y="242"/>
                    <a:pt x="358" y="241"/>
                  </a:cubicBezTo>
                  <a:cubicBezTo>
                    <a:pt x="357" y="241"/>
                    <a:pt x="357" y="241"/>
                    <a:pt x="357" y="241"/>
                  </a:cubicBezTo>
                  <a:cubicBezTo>
                    <a:pt x="357" y="241"/>
                    <a:pt x="357" y="241"/>
                    <a:pt x="357" y="241"/>
                  </a:cubicBezTo>
                  <a:cubicBezTo>
                    <a:pt x="331" y="229"/>
                    <a:pt x="331" y="229"/>
                    <a:pt x="331" y="229"/>
                  </a:cubicBezTo>
                  <a:cubicBezTo>
                    <a:pt x="332" y="223"/>
                    <a:pt x="332" y="223"/>
                    <a:pt x="332" y="223"/>
                  </a:cubicBezTo>
                  <a:cubicBezTo>
                    <a:pt x="334" y="216"/>
                    <a:pt x="335" y="209"/>
                    <a:pt x="335" y="202"/>
                  </a:cubicBezTo>
                  <a:cubicBezTo>
                    <a:pt x="335" y="195"/>
                    <a:pt x="335" y="195"/>
                    <a:pt x="335" y="195"/>
                  </a:cubicBezTo>
                  <a:cubicBezTo>
                    <a:pt x="365" y="191"/>
                    <a:pt x="365" y="191"/>
                    <a:pt x="365" y="191"/>
                  </a:cubicBezTo>
                  <a:cubicBezTo>
                    <a:pt x="365" y="191"/>
                    <a:pt x="366" y="190"/>
                    <a:pt x="366" y="189"/>
                  </a:cubicBezTo>
                  <a:cubicBezTo>
                    <a:pt x="362" y="153"/>
                    <a:pt x="362" y="153"/>
                    <a:pt x="362" y="153"/>
                  </a:cubicBezTo>
                  <a:cubicBezTo>
                    <a:pt x="361" y="153"/>
                    <a:pt x="361" y="151"/>
                    <a:pt x="359" y="151"/>
                  </a:cubicBezTo>
                  <a:cubicBezTo>
                    <a:pt x="331" y="154"/>
                    <a:pt x="331" y="154"/>
                    <a:pt x="331" y="154"/>
                  </a:cubicBezTo>
                  <a:cubicBezTo>
                    <a:pt x="329" y="148"/>
                    <a:pt x="329" y="148"/>
                    <a:pt x="329" y="148"/>
                  </a:cubicBezTo>
                  <a:cubicBezTo>
                    <a:pt x="327" y="141"/>
                    <a:pt x="324" y="133"/>
                    <a:pt x="321" y="127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40" y="105"/>
                    <a:pt x="340" y="105"/>
                    <a:pt x="340" y="105"/>
                  </a:cubicBezTo>
                  <a:cubicBezTo>
                    <a:pt x="341" y="104"/>
                    <a:pt x="341" y="103"/>
                    <a:pt x="341" y="102"/>
                  </a:cubicBezTo>
                  <a:cubicBezTo>
                    <a:pt x="319" y="72"/>
                    <a:pt x="319" y="72"/>
                    <a:pt x="319" y="72"/>
                  </a:cubicBezTo>
                  <a:cubicBezTo>
                    <a:pt x="318" y="71"/>
                    <a:pt x="317" y="71"/>
                    <a:pt x="317" y="71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6" y="81"/>
                    <a:pt x="281" y="78"/>
                    <a:pt x="277" y="74"/>
                  </a:cubicBezTo>
                  <a:cubicBezTo>
                    <a:pt x="275" y="73"/>
                    <a:pt x="273" y="71"/>
                    <a:pt x="270" y="70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8" y="41"/>
                    <a:pt x="278" y="40"/>
                    <a:pt x="278" y="40"/>
                  </a:cubicBezTo>
                  <a:cubicBezTo>
                    <a:pt x="278" y="40"/>
                    <a:pt x="277" y="40"/>
                    <a:pt x="277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23"/>
                    <a:pt x="242" y="23"/>
                    <a:pt x="241" y="23"/>
                  </a:cubicBezTo>
                  <a:cubicBezTo>
                    <a:pt x="241" y="23"/>
                    <a:pt x="241" y="24"/>
                    <a:pt x="241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29" y="51"/>
                    <a:pt x="229" y="51"/>
                    <a:pt x="229" y="51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17" y="48"/>
                    <a:pt x="211" y="48"/>
                    <a:pt x="205" y="47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0" y="17"/>
                    <a:pt x="190" y="17"/>
                    <a:pt x="190" y="17"/>
                  </a:cubicBezTo>
                  <a:cubicBezTo>
                    <a:pt x="190" y="16"/>
                    <a:pt x="189" y="16"/>
                    <a:pt x="188" y="16"/>
                  </a:cubicBezTo>
                  <a:cubicBezTo>
                    <a:pt x="152" y="20"/>
                    <a:pt x="152" y="20"/>
                    <a:pt x="152" y="20"/>
                  </a:cubicBezTo>
                  <a:cubicBezTo>
                    <a:pt x="151" y="20"/>
                    <a:pt x="151" y="21"/>
                    <a:pt x="151" y="23"/>
                  </a:cubicBezTo>
                  <a:cubicBezTo>
                    <a:pt x="154" y="51"/>
                    <a:pt x="154" y="51"/>
                    <a:pt x="154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1" y="55"/>
                    <a:pt x="133" y="59"/>
                    <a:pt x="128" y="61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1"/>
                    <a:pt x="103" y="41"/>
                    <a:pt x="103" y="42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4"/>
                    <a:pt x="72" y="64"/>
                  </a:cubicBezTo>
                  <a:cubicBezTo>
                    <a:pt x="72" y="64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9" y="90"/>
                    <a:pt x="89" y="90"/>
                    <a:pt x="89" y="90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0" y="99"/>
                    <a:pt x="77" y="103"/>
                    <a:pt x="73" y="108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41" y="106"/>
                    <a:pt x="41" y="106"/>
                    <a:pt x="41" y="106"/>
                  </a:cubicBezTo>
                  <a:cubicBezTo>
                    <a:pt x="41" y="106"/>
                    <a:pt x="40" y="106"/>
                    <a:pt x="40" y="106"/>
                  </a:cubicBezTo>
                  <a:cubicBezTo>
                    <a:pt x="25" y="140"/>
                    <a:pt x="25" y="140"/>
                    <a:pt x="25" y="140"/>
                  </a:cubicBezTo>
                  <a:cubicBezTo>
                    <a:pt x="24" y="142"/>
                    <a:pt x="25" y="142"/>
                    <a:pt x="25" y="143"/>
                  </a:cubicBezTo>
                  <a:cubicBezTo>
                    <a:pt x="52" y="154"/>
                    <a:pt x="52" y="154"/>
                    <a:pt x="52" y="154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9" y="167"/>
                    <a:pt x="47" y="175"/>
                    <a:pt x="47" y="182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7" y="192"/>
                    <a:pt x="17" y="193"/>
                    <a:pt x="16" y="193"/>
                  </a:cubicBezTo>
                  <a:cubicBezTo>
                    <a:pt x="16" y="193"/>
                    <a:pt x="16" y="194"/>
                    <a:pt x="16" y="195"/>
                  </a:cubicBezTo>
                  <a:cubicBezTo>
                    <a:pt x="20" y="231"/>
                    <a:pt x="20" y="231"/>
                    <a:pt x="20" y="231"/>
                  </a:cubicBezTo>
                  <a:cubicBezTo>
                    <a:pt x="20" y="232"/>
                    <a:pt x="21" y="232"/>
                    <a:pt x="22" y="232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51" y="229"/>
                    <a:pt x="51" y="229"/>
                    <a:pt x="51" y="229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56" y="242"/>
                    <a:pt x="59" y="250"/>
                    <a:pt x="62" y="257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44" y="279"/>
                    <a:pt x="44" y="279"/>
                    <a:pt x="44" y="279"/>
                  </a:cubicBezTo>
                  <a:cubicBezTo>
                    <a:pt x="43" y="279"/>
                    <a:pt x="43" y="279"/>
                    <a:pt x="43" y="28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41" y="281"/>
                    <a:pt x="41" y="281"/>
                    <a:pt x="41" y="281"/>
                  </a:cubicBezTo>
                  <a:cubicBezTo>
                    <a:pt x="40" y="282"/>
                    <a:pt x="40" y="283"/>
                    <a:pt x="40" y="284"/>
                  </a:cubicBezTo>
                  <a:cubicBezTo>
                    <a:pt x="63" y="313"/>
                    <a:pt x="63" y="313"/>
                    <a:pt x="63" y="313"/>
                  </a:cubicBezTo>
                  <a:cubicBezTo>
                    <a:pt x="63" y="314"/>
                    <a:pt x="64" y="314"/>
                    <a:pt x="65" y="313"/>
                  </a:cubicBezTo>
                  <a:cubicBezTo>
                    <a:pt x="89" y="295"/>
                    <a:pt x="89" y="295"/>
                    <a:pt x="89" y="295"/>
                  </a:cubicBezTo>
                  <a:cubicBezTo>
                    <a:pt x="94" y="300"/>
                    <a:pt x="94" y="300"/>
                    <a:pt x="94" y="300"/>
                  </a:cubicBezTo>
                  <a:cubicBezTo>
                    <a:pt x="99" y="305"/>
                    <a:pt x="104" y="309"/>
                    <a:pt x="111" y="314"/>
                  </a:cubicBezTo>
                  <a:cubicBezTo>
                    <a:pt x="117" y="317"/>
                    <a:pt x="117" y="317"/>
                    <a:pt x="117" y="317"/>
                  </a:cubicBezTo>
                  <a:cubicBezTo>
                    <a:pt x="105" y="344"/>
                    <a:pt x="105" y="344"/>
                    <a:pt x="105" y="344"/>
                  </a:cubicBezTo>
                  <a:cubicBezTo>
                    <a:pt x="104" y="344"/>
                    <a:pt x="104" y="345"/>
                    <a:pt x="105" y="345"/>
                  </a:cubicBezTo>
                  <a:cubicBezTo>
                    <a:pt x="105" y="346"/>
                    <a:pt x="105" y="346"/>
                    <a:pt x="106" y="346"/>
                  </a:cubicBezTo>
                  <a:cubicBezTo>
                    <a:pt x="139" y="362"/>
                    <a:pt x="139" y="362"/>
                    <a:pt x="139" y="362"/>
                  </a:cubicBezTo>
                  <a:cubicBezTo>
                    <a:pt x="139" y="362"/>
                    <a:pt x="140" y="362"/>
                    <a:pt x="140" y="362"/>
                  </a:cubicBezTo>
                  <a:cubicBezTo>
                    <a:pt x="141" y="362"/>
                    <a:pt x="141" y="361"/>
                    <a:pt x="141" y="361"/>
                  </a:cubicBezTo>
                  <a:cubicBezTo>
                    <a:pt x="154" y="333"/>
                    <a:pt x="154" y="333"/>
                    <a:pt x="154" y="333"/>
                  </a:cubicBezTo>
                  <a:cubicBezTo>
                    <a:pt x="161" y="334"/>
                    <a:pt x="161" y="334"/>
                    <a:pt x="161" y="334"/>
                  </a:cubicBezTo>
                  <a:cubicBezTo>
                    <a:pt x="167" y="335"/>
                    <a:pt x="175" y="337"/>
                    <a:pt x="181" y="337"/>
                  </a:cubicBezTo>
                  <a:cubicBezTo>
                    <a:pt x="189" y="337"/>
                    <a:pt x="189" y="337"/>
                    <a:pt x="189" y="337"/>
                  </a:cubicBezTo>
                  <a:cubicBezTo>
                    <a:pt x="190" y="349"/>
                    <a:pt x="190" y="349"/>
                    <a:pt x="190" y="349"/>
                  </a:cubicBezTo>
                  <a:cubicBezTo>
                    <a:pt x="192" y="366"/>
                    <a:pt x="192" y="366"/>
                    <a:pt x="192" y="366"/>
                  </a:cubicBezTo>
                  <a:cubicBezTo>
                    <a:pt x="192" y="366"/>
                    <a:pt x="192" y="366"/>
                    <a:pt x="192" y="366"/>
                  </a:cubicBezTo>
                  <a:cubicBezTo>
                    <a:pt x="192" y="366"/>
                    <a:pt x="192" y="366"/>
                    <a:pt x="192" y="366"/>
                  </a:cubicBezTo>
                  <a:lnTo>
                    <a:pt x="192" y="367"/>
                  </a:lnTo>
                  <a:close/>
                  <a:moveTo>
                    <a:pt x="360" y="236"/>
                  </a:moveTo>
                  <a:cubicBezTo>
                    <a:pt x="359" y="237"/>
                    <a:pt x="359" y="237"/>
                    <a:pt x="359" y="237"/>
                  </a:cubicBezTo>
                  <a:cubicBezTo>
                    <a:pt x="361" y="234"/>
                    <a:pt x="361" y="234"/>
                    <a:pt x="361" y="234"/>
                  </a:cubicBezTo>
                  <a:lnTo>
                    <a:pt x="360" y="236"/>
                  </a:lnTo>
                  <a:close/>
                  <a:moveTo>
                    <a:pt x="191" y="293"/>
                  </a:moveTo>
                  <a:cubicBezTo>
                    <a:pt x="135" y="293"/>
                    <a:pt x="90" y="248"/>
                    <a:pt x="90" y="192"/>
                  </a:cubicBezTo>
                  <a:cubicBezTo>
                    <a:pt x="90" y="137"/>
                    <a:pt x="135" y="91"/>
                    <a:pt x="191" y="91"/>
                  </a:cubicBezTo>
                  <a:cubicBezTo>
                    <a:pt x="246" y="91"/>
                    <a:pt x="292" y="137"/>
                    <a:pt x="292" y="192"/>
                  </a:cubicBezTo>
                  <a:cubicBezTo>
                    <a:pt x="292" y="248"/>
                    <a:pt x="246" y="293"/>
                    <a:pt x="191" y="293"/>
                  </a:cubicBezTo>
                  <a:close/>
                  <a:moveTo>
                    <a:pt x="191" y="107"/>
                  </a:moveTo>
                  <a:cubicBezTo>
                    <a:pt x="144" y="107"/>
                    <a:pt x="106" y="145"/>
                    <a:pt x="106" y="192"/>
                  </a:cubicBezTo>
                  <a:cubicBezTo>
                    <a:pt x="106" y="239"/>
                    <a:pt x="144" y="277"/>
                    <a:pt x="191" y="277"/>
                  </a:cubicBezTo>
                  <a:cubicBezTo>
                    <a:pt x="238" y="277"/>
                    <a:pt x="276" y="239"/>
                    <a:pt x="276" y="192"/>
                  </a:cubicBezTo>
                  <a:cubicBezTo>
                    <a:pt x="276" y="145"/>
                    <a:pt x="238" y="107"/>
                    <a:pt x="191" y="10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0B5C05-751B-9D44-BEA0-1E163C68FE30}"/>
                </a:ext>
              </a:extLst>
            </p:cNvPr>
            <p:cNvSpPr txBox="1"/>
            <p:nvPr/>
          </p:nvSpPr>
          <p:spPr>
            <a:xfrm>
              <a:off x="7536125" y="5140938"/>
              <a:ext cx="766097" cy="2843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Settings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667955E7-684E-6F40-9285-7C3D39EF34BD}"/>
                </a:ext>
              </a:extLst>
            </p:cNvPr>
            <p:cNvSpPr/>
            <p:nvPr/>
          </p:nvSpPr>
          <p:spPr>
            <a:xfrm>
              <a:off x="4915255" y="1187052"/>
              <a:ext cx="1079258" cy="1079258"/>
            </a:xfrm>
            <a:prstGeom prst="cub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D3C57-7F39-1248-AF30-124D4C69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RBAC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409FBB-5C96-9B40-9626-79461F707733}"/>
              </a:ext>
            </a:extLst>
          </p:cNvPr>
          <p:cNvSpPr/>
          <p:nvPr/>
        </p:nvSpPr>
        <p:spPr>
          <a:xfrm>
            <a:off x="9635497" y="1436507"/>
            <a:ext cx="2560682" cy="542149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" name="Freeform 29">
            <a:extLst>
              <a:ext uri="{FF2B5EF4-FFF2-40B4-BE49-F238E27FC236}">
                <a16:creationId xmlns:a16="http://schemas.microsoft.com/office/drawing/2014/main" id="{73AC6F2A-9A5E-254F-AAF4-DC8675FBDA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91016" y="1572396"/>
            <a:ext cx="1095881" cy="748204"/>
          </a:xfrm>
          <a:custGeom>
            <a:avLst/>
            <a:gdLst>
              <a:gd name="T0" fmla="*/ 359 w 384"/>
              <a:gd name="T1" fmla="*/ 16 h 262"/>
              <a:gd name="T2" fmla="*/ 368 w 384"/>
              <a:gd name="T3" fmla="*/ 24 h 262"/>
              <a:gd name="T4" fmla="*/ 368 w 384"/>
              <a:gd name="T5" fmla="*/ 238 h 262"/>
              <a:gd name="T6" fmla="*/ 359 w 384"/>
              <a:gd name="T7" fmla="*/ 246 h 262"/>
              <a:gd name="T8" fmla="*/ 23 w 384"/>
              <a:gd name="T9" fmla="*/ 246 h 262"/>
              <a:gd name="T10" fmla="*/ 16 w 384"/>
              <a:gd name="T11" fmla="*/ 238 h 262"/>
              <a:gd name="T12" fmla="*/ 16 w 384"/>
              <a:gd name="T13" fmla="*/ 24 h 262"/>
              <a:gd name="T14" fmla="*/ 23 w 384"/>
              <a:gd name="T15" fmla="*/ 16 h 262"/>
              <a:gd name="T16" fmla="*/ 359 w 384"/>
              <a:gd name="T17" fmla="*/ 16 h 262"/>
              <a:gd name="T18" fmla="*/ 359 w 384"/>
              <a:gd name="T19" fmla="*/ 0 h 262"/>
              <a:gd name="T20" fmla="*/ 23 w 384"/>
              <a:gd name="T21" fmla="*/ 0 h 262"/>
              <a:gd name="T22" fmla="*/ 0 w 384"/>
              <a:gd name="T23" fmla="*/ 24 h 262"/>
              <a:gd name="T24" fmla="*/ 0 w 384"/>
              <a:gd name="T25" fmla="*/ 238 h 262"/>
              <a:gd name="T26" fmla="*/ 23 w 384"/>
              <a:gd name="T27" fmla="*/ 262 h 262"/>
              <a:gd name="T28" fmla="*/ 359 w 384"/>
              <a:gd name="T29" fmla="*/ 262 h 262"/>
              <a:gd name="T30" fmla="*/ 384 w 384"/>
              <a:gd name="T31" fmla="*/ 238 h 262"/>
              <a:gd name="T32" fmla="*/ 384 w 384"/>
              <a:gd name="T33" fmla="*/ 24 h 262"/>
              <a:gd name="T34" fmla="*/ 359 w 384"/>
              <a:gd name="T35" fmla="*/ 0 h 262"/>
              <a:gd name="T36" fmla="*/ 85 w 384"/>
              <a:gd name="T37" fmla="*/ 121 h 262"/>
              <a:gd name="T38" fmla="*/ 48 w 384"/>
              <a:gd name="T39" fmla="*/ 83 h 262"/>
              <a:gd name="T40" fmla="*/ 85 w 384"/>
              <a:gd name="T41" fmla="*/ 44 h 262"/>
              <a:gd name="T42" fmla="*/ 124 w 384"/>
              <a:gd name="T43" fmla="*/ 83 h 262"/>
              <a:gd name="T44" fmla="*/ 85 w 384"/>
              <a:gd name="T45" fmla="*/ 121 h 262"/>
              <a:gd name="T46" fmla="*/ 85 w 384"/>
              <a:gd name="T47" fmla="*/ 60 h 262"/>
              <a:gd name="T48" fmla="*/ 64 w 384"/>
              <a:gd name="T49" fmla="*/ 83 h 262"/>
              <a:gd name="T50" fmla="*/ 85 w 384"/>
              <a:gd name="T51" fmla="*/ 105 h 262"/>
              <a:gd name="T52" fmla="*/ 108 w 384"/>
              <a:gd name="T53" fmla="*/ 83 h 262"/>
              <a:gd name="T54" fmla="*/ 85 w 384"/>
              <a:gd name="T55" fmla="*/ 60 h 262"/>
              <a:gd name="T56" fmla="*/ 134 w 384"/>
              <a:gd name="T57" fmla="*/ 224 h 262"/>
              <a:gd name="T58" fmla="*/ 37 w 384"/>
              <a:gd name="T59" fmla="*/ 224 h 262"/>
              <a:gd name="T60" fmla="*/ 37 w 384"/>
              <a:gd name="T61" fmla="*/ 147 h 262"/>
              <a:gd name="T62" fmla="*/ 59 w 384"/>
              <a:gd name="T63" fmla="*/ 126 h 262"/>
              <a:gd name="T64" fmla="*/ 81 w 384"/>
              <a:gd name="T65" fmla="*/ 126 h 262"/>
              <a:gd name="T66" fmla="*/ 85 w 384"/>
              <a:gd name="T67" fmla="*/ 130 h 262"/>
              <a:gd name="T68" fmla="*/ 91 w 384"/>
              <a:gd name="T69" fmla="*/ 126 h 262"/>
              <a:gd name="T70" fmla="*/ 113 w 384"/>
              <a:gd name="T71" fmla="*/ 126 h 262"/>
              <a:gd name="T72" fmla="*/ 134 w 384"/>
              <a:gd name="T73" fmla="*/ 147 h 262"/>
              <a:gd name="T74" fmla="*/ 134 w 384"/>
              <a:gd name="T75" fmla="*/ 224 h 262"/>
              <a:gd name="T76" fmla="*/ 53 w 384"/>
              <a:gd name="T77" fmla="*/ 208 h 262"/>
              <a:gd name="T78" fmla="*/ 118 w 384"/>
              <a:gd name="T79" fmla="*/ 208 h 262"/>
              <a:gd name="T80" fmla="*/ 118 w 384"/>
              <a:gd name="T81" fmla="*/ 154 h 262"/>
              <a:gd name="T82" fmla="*/ 106 w 384"/>
              <a:gd name="T83" fmla="*/ 142 h 262"/>
              <a:gd name="T84" fmla="*/ 97 w 384"/>
              <a:gd name="T85" fmla="*/ 142 h 262"/>
              <a:gd name="T86" fmla="*/ 85 w 384"/>
              <a:gd name="T87" fmla="*/ 153 h 262"/>
              <a:gd name="T88" fmla="*/ 74 w 384"/>
              <a:gd name="T89" fmla="*/ 142 h 262"/>
              <a:gd name="T90" fmla="*/ 65 w 384"/>
              <a:gd name="T91" fmla="*/ 142 h 262"/>
              <a:gd name="T92" fmla="*/ 53 w 384"/>
              <a:gd name="T93" fmla="*/ 154 h 262"/>
              <a:gd name="T94" fmla="*/ 53 w 384"/>
              <a:gd name="T95" fmla="*/ 208 h 262"/>
              <a:gd name="T96" fmla="*/ 344 w 384"/>
              <a:gd name="T97" fmla="*/ 95 h 262"/>
              <a:gd name="T98" fmla="*/ 164 w 384"/>
              <a:gd name="T99" fmla="*/ 95 h 262"/>
              <a:gd name="T100" fmla="*/ 164 w 384"/>
              <a:gd name="T101" fmla="*/ 111 h 262"/>
              <a:gd name="T102" fmla="*/ 344 w 384"/>
              <a:gd name="T103" fmla="*/ 111 h 262"/>
              <a:gd name="T104" fmla="*/ 344 w 384"/>
              <a:gd name="T105" fmla="*/ 95 h 262"/>
              <a:gd name="T106" fmla="*/ 344 w 384"/>
              <a:gd name="T107" fmla="*/ 137 h 262"/>
              <a:gd name="T108" fmla="*/ 164 w 384"/>
              <a:gd name="T109" fmla="*/ 137 h 262"/>
              <a:gd name="T110" fmla="*/ 164 w 384"/>
              <a:gd name="T111" fmla="*/ 153 h 262"/>
              <a:gd name="T112" fmla="*/ 344 w 384"/>
              <a:gd name="T113" fmla="*/ 153 h 262"/>
              <a:gd name="T114" fmla="*/ 344 w 384"/>
              <a:gd name="T115" fmla="*/ 137 h 262"/>
              <a:gd name="T116" fmla="*/ 344 w 384"/>
              <a:gd name="T117" fmla="*/ 180 h 262"/>
              <a:gd name="T118" fmla="*/ 164 w 384"/>
              <a:gd name="T119" fmla="*/ 180 h 262"/>
              <a:gd name="T120" fmla="*/ 164 w 384"/>
              <a:gd name="T121" fmla="*/ 196 h 262"/>
              <a:gd name="T122" fmla="*/ 344 w 384"/>
              <a:gd name="T123" fmla="*/ 196 h 262"/>
              <a:gd name="T124" fmla="*/ 344 w 384"/>
              <a:gd name="T125" fmla="*/ 18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4" h="262">
                <a:moveTo>
                  <a:pt x="359" y="16"/>
                </a:moveTo>
                <a:cubicBezTo>
                  <a:pt x="365" y="16"/>
                  <a:pt x="368" y="19"/>
                  <a:pt x="368" y="24"/>
                </a:cubicBezTo>
                <a:cubicBezTo>
                  <a:pt x="368" y="238"/>
                  <a:pt x="368" y="238"/>
                  <a:pt x="368" y="238"/>
                </a:cubicBezTo>
                <a:cubicBezTo>
                  <a:pt x="368" y="243"/>
                  <a:pt x="365" y="246"/>
                  <a:pt x="359" y="246"/>
                </a:cubicBezTo>
                <a:cubicBezTo>
                  <a:pt x="23" y="246"/>
                  <a:pt x="23" y="246"/>
                  <a:pt x="23" y="246"/>
                </a:cubicBezTo>
                <a:cubicBezTo>
                  <a:pt x="19" y="246"/>
                  <a:pt x="16" y="243"/>
                  <a:pt x="16" y="238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0"/>
                  <a:pt x="19" y="16"/>
                  <a:pt x="23" y="16"/>
                </a:cubicBezTo>
                <a:cubicBezTo>
                  <a:pt x="359" y="16"/>
                  <a:pt x="359" y="16"/>
                  <a:pt x="359" y="16"/>
                </a:cubicBezTo>
                <a:moveTo>
                  <a:pt x="35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51"/>
                  <a:pt x="10" y="262"/>
                  <a:pt x="23" y="262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74" y="262"/>
                  <a:pt x="384" y="251"/>
                  <a:pt x="384" y="238"/>
                </a:cubicBezTo>
                <a:cubicBezTo>
                  <a:pt x="384" y="24"/>
                  <a:pt x="384" y="24"/>
                  <a:pt x="384" y="24"/>
                </a:cubicBezTo>
                <a:cubicBezTo>
                  <a:pt x="384" y="11"/>
                  <a:pt x="374" y="0"/>
                  <a:pt x="359" y="0"/>
                </a:cubicBezTo>
                <a:close/>
                <a:moveTo>
                  <a:pt x="85" y="121"/>
                </a:moveTo>
                <a:cubicBezTo>
                  <a:pt x="64" y="121"/>
                  <a:pt x="48" y="104"/>
                  <a:pt x="48" y="83"/>
                </a:cubicBezTo>
                <a:cubicBezTo>
                  <a:pt x="48" y="62"/>
                  <a:pt x="65" y="44"/>
                  <a:pt x="85" y="44"/>
                </a:cubicBezTo>
                <a:cubicBezTo>
                  <a:pt x="106" y="44"/>
                  <a:pt x="124" y="62"/>
                  <a:pt x="124" y="83"/>
                </a:cubicBezTo>
                <a:cubicBezTo>
                  <a:pt x="124" y="104"/>
                  <a:pt x="107" y="121"/>
                  <a:pt x="85" y="121"/>
                </a:cubicBezTo>
                <a:close/>
                <a:moveTo>
                  <a:pt x="85" y="60"/>
                </a:moveTo>
                <a:cubicBezTo>
                  <a:pt x="74" y="60"/>
                  <a:pt x="64" y="70"/>
                  <a:pt x="64" y="83"/>
                </a:cubicBezTo>
                <a:cubicBezTo>
                  <a:pt x="64" y="95"/>
                  <a:pt x="73" y="105"/>
                  <a:pt x="85" y="105"/>
                </a:cubicBezTo>
                <a:cubicBezTo>
                  <a:pt x="98" y="105"/>
                  <a:pt x="108" y="95"/>
                  <a:pt x="108" y="83"/>
                </a:cubicBezTo>
                <a:cubicBezTo>
                  <a:pt x="108" y="71"/>
                  <a:pt x="98" y="60"/>
                  <a:pt x="85" y="60"/>
                </a:cubicBezTo>
                <a:close/>
                <a:moveTo>
                  <a:pt x="134" y="224"/>
                </a:moveTo>
                <a:cubicBezTo>
                  <a:pt x="37" y="224"/>
                  <a:pt x="37" y="224"/>
                  <a:pt x="37" y="224"/>
                </a:cubicBezTo>
                <a:cubicBezTo>
                  <a:pt x="37" y="147"/>
                  <a:pt x="37" y="147"/>
                  <a:pt x="37" y="147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81" y="126"/>
                  <a:pt x="81" y="126"/>
                  <a:pt x="81" y="126"/>
                </a:cubicBezTo>
                <a:cubicBezTo>
                  <a:pt x="85" y="130"/>
                  <a:pt x="85" y="130"/>
                  <a:pt x="85" y="130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113" y="126"/>
                  <a:pt x="113" y="126"/>
                  <a:pt x="113" y="126"/>
                </a:cubicBezTo>
                <a:cubicBezTo>
                  <a:pt x="134" y="147"/>
                  <a:pt x="134" y="147"/>
                  <a:pt x="134" y="147"/>
                </a:cubicBezTo>
                <a:lnTo>
                  <a:pt x="134" y="224"/>
                </a:lnTo>
                <a:close/>
                <a:moveTo>
                  <a:pt x="53" y="208"/>
                </a:moveTo>
                <a:cubicBezTo>
                  <a:pt x="118" y="208"/>
                  <a:pt x="118" y="208"/>
                  <a:pt x="118" y="208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06" y="142"/>
                  <a:pt x="106" y="142"/>
                  <a:pt x="106" y="142"/>
                </a:cubicBezTo>
                <a:cubicBezTo>
                  <a:pt x="97" y="142"/>
                  <a:pt x="97" y="142"/>
                  <a:pt x="97" y="142"/>
                </a:cubicBezTo>
                <a:cubicBezTo>
                  <a:pt x="85" y="153"/>
                  <a:pt x="85" y="153"/>
                  <a:pt x="85" y="153"/>
                </a:cubicBezTo>
                <a:cubicBezTo>
                  <a:pt x="74" y="142"/>
                  <a:pt x="74" y="142"/>
                  <a:pt x="74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53" y="154"/>
                  <a:pt x="53" y="154"/>
                  <a:pt x="53" y="154"/>
                </a:cubicBezTo>
                <a:lnTo>
                  <a:pt x="53" y="208"/>
                </a:lnTo>
                <a:close/>
                <a:moveTo>
                  <a:pt x="344" y="95"/>
                </a:moveTo>
                <a:cubicBezTo>
                  <a:pt x="164" y="95"/>
                  <a:pt x="164" y="95"/>
                  <a:pt x="164" y="95"/>
                </a:cubicBezTo>
                <a:cubicBezTo>
                  <a:pt x="164" y="111"/>
                  <a:pt x="164" y="111"/>
                  <a:pt x="164" y="111"/>
                </a:cubicBezTo>
                <a:cubicBezTo>
                  <a:pt x="344" y="111"/>
                  <a:pt x="344" y="111"/>
                  <a:pt x="344" y="111"/>
                </a:cubicBezTo>
                <a:lnTo>
                  <a:pt x="344" y="95"/>
                </a:lnTo>
                <a:close/>
                <a:moveTo>
                  <a:pt x="344" y="137"/>
                </a:moveTo>
                <a:cubicBezTo>
                  <a:pt x="164" y="137"/>
                  <a:pt x="164" y="137"/>
                  <a:pt x="164" y="137"/>
                </a:cubicBezTo>
                <a:cubicBezTo>
                  <a:pt x="164" y="153"/>
                  <a:pt x="164" y="153"/>
                  <a:pt x="164" y="153"/>
                </a:cubicBezTo>
                <a:cubicBezTo>
                  <a:pt x="344" y="153"/>
                  <a:pt x="344" y="153"/>
                  <a:pt x="344" y="153"/>
                </a:cubicBezTo>
                <a:lnTo>
                  <a:pt x="344" y="137"/>
                </a:lnTo>
                <a:close/>
                <a:moveTo>
                  <a:pt x="344" y="180"/>
                </a:moveTo>
                <a:cubicBezTo>
                  <a:pt x="164" y="180"/>
                  <a:pt x="164" y="180"/>
                  <a:pt x="164" y="18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344" y="196"/>
                  <a:pt x="344" y="196"/>
                  <a:pt x="344" y="196"/>
                </a:cubicBezTo>
                <a:lnTo>
                  <a:pt x="344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DA0967-03EB-474B-8284-FC60C865423B}"/>
              </a:ext>
            </a:extLst>
          </p:cNvPr>
          <p:cNvSpPr txBox="1"/>
          <p:nvPr/>
        </p:nvSpPr>
        <p:spPr>
          <a:xfrm>
            <a:off x="9635497" y="2452165"/>
            <a:ext cx="2562269" cy="3692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zh-CN" altLang="en-US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en-US" sz="239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4D8DFF-B22D-B245-8981-5DAD0EEB3029}"/>
              </a:ext>
            </a:extLst>
          </p:cNvPr>
          <p:cNvSpPr txBox="1"/>
          <p:nvPr/>
        </p:nvSpPr>
        <p:spPr>
          <a:xfrm>
            <a:off x="9742540" y="2977582"/>
            <a:ext cx="2476622" cy="367793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Organizations often keep images within their own organizations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with different roles should have different access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rules should be enforced in different environments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integrated with internal user management system</a:t>
            </a:r>
          </a:p>
        </p:txBody>
      </p:sp>
      <p:pic>
        <p:nvPicPr>
          <p:cNvPr id="43" name="Google Shape;383;p26">
            <a:extLst>
              <a:ext uri="{FF2B5EF4-FFF2-40B4-BE49-F238E27FC236}">
                <a16:creationId xmlns:a16="http://schemas.microsoft.com/office/drawing/2014/main" id="{20FA420A-732C-224F-A65B-DF4EF159BF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0875" y="4353909"/>
            <a:ext cx="461021" cy="461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84;p26">
            <a:extLst>
              <a:ext uri="{FF2B5EF4-FFF2-40B4-BE49-F238E27FC236}">
                <a16:creationId xmlns:a16="http://schemas.microsoft.com/office/drawing/2014/main" id="{4BA5A6AC-BEAA-5143-8534-C4C19ECB99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5756" y="4776366"/>
            <a:ext cx="515263" cy="515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385;p26">
            <a:extLst>
              <a:ext uri="{FF2B5EF4-FFF2-40B4-BE49-F238E27FC236}">
                <a16:creationId xmlns:a16="http://schemas.microsoft.com/office/drawing/2014/main" id="{29DDA76D-F47C-9D4F-8696-56EB379F23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9503" y="4786694"/>
            <a:ext cx="542158" cy="54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86;p26">
            <a:extLst>
              <a:ext uri="{FF2B5EF4-FFF2-40B4-BE49-F238E27FC236}">
                <a16:creationId xmlns:a16="http://schemas.microsoft.com/office/drawing/2014/main" id="{0FA84E0F-DE90-1646-BD59-FE6E9D46265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0427" y="4356098"/>
            <a:ext cx="459629" cy="459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5527EFB-2A26-6D4B-8644-56666D43DBE3}"/>
              </a:ext>
            </a:extLst>
          </p:cNvPr>
          <p:cNvGrpSpPr/>
          <p:nvPr/>
        </p:nvGrpSpPr>
        <p:grpSpPr>
          <a:xfrm>
            <a:off x="162669" y="1471896"/>
            <a:ext cx="9168384" cy="5083116"/>
            <a:chOff x="121920" y="1572396"/>
            <a:chExt cx="9168384" cy="508311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C7CE3E-2187-924C-8B70-C9A8FC892A32}"/>
                </a:ext>
              </a:extLst>
            </p:cNvPr>
            <p:cNvSpPr/>
            <p:nvPr/>
          </p:nvSpPr>
          <p:spPr>
            <a:xfrm>
              <a:off x="121920" y="1572396"/>
              <a:ext cx="9168384" cy="508311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53530BA-5DEF-AE49-973A-4E91E5451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758" y="2893216"/>
              <a:ext cx="8496708" cy="29716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3999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20A8-1D02-A947-9081-9E7E2D1B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Trust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Sign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9F80D2-02A8-4242-8630-F9D8DDEB8E36}"/>
              </a:ext>
            </a:extLst>
          </p:cNvPr>
          <p:cNvGrpSpPr/>
          <p:nvPr/>
        </p:nvGrpSpPr>
        <p:grpSpPr>
          <a:xfrm>
            <a:off x="478221" y="2329487"/>
            <a:ext cx="7981823" cy="2831316"/>
            <a:chOff x="478221" y="2329487"/>
            <a:chExt cx="7981823" cy="2831316"/>
          </a:xfrm>
        </p:grpSpPr>
        <p:sp>
          <p:nvSpPr>
            <p:cNvPr id="3" name="Can 2">
              <a:extLst>
                <a:ext uri="{FF2B5EF4-FFF2-40B4-BE49-F238E27FC236}">
                  <a16:creationId xmlns:a16="http://schemas.microsoft.com/office/drawing/2014/main" id="{7FA31F98-9EF7-654D-9655-A67FDE32F7F6}"/>
                </a:ext>
              </a:extLst>
            </p:cNvPr>
            <p:cNvSpPr/>
            <p:nvPr/>
          </p:nvSpPr>
          <p:spPr>
            <a:xfrm>
              <a:off x="3789449" y="4244820"/>
              <a:ext cx="1370886" cy="915983"/>
            </a:xfrm>
            <a:prstGeom prst="can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99" dirty="0">
                  <a:latin typeface="Arial" panose="020B0604020202020204" pitchFamily="34" charset="0"/>
                  <a:cs typeface="Arial" panose="020B0604020202020204" pitchFamily="34" charset="0"/>
                </a:rPr>
                <a:t>Registry</a:t>
              </a:r>
              <a:endParaRPr lang="en-US" sz="2099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BD88540-EA13-C346-B2A2-52F5EFCE8DA4}"/>
                </a:ext>
              </a:extLst>
            </p:cNvPr>
            <p:cNvSpPr/>
            <p:nvPr/>
          </p:nvSpPr>
          <p:spPr>
            <a:xfrm>
              <a:off x="3789449" y="2329487"/>
              <a:ext cx="1370886" cy="68388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99" dirty="0">
                  <a:latin typeface="Arial" panose="020B0604020202020204" pitchFamily="34" charset="0"/>
                  <a:cs typeface="Arial" panose="020B0604020202020204" pitchFamily="34" charset="0"/>
                </a:rPr>
                <a:t>Notary</a:t>
              </a:r>
              <a:endParaRPr lang="en-US" sz="2099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85F1AF9-B9D0-0A46-A4DC-234A265FF24A}"/>
                </a:ext>
              </a:extLst>
            </p:cNvPr>
            <p:cNvCxnSpPr/>
            <p:nvPr/>
          </p:nvCxnSpPr>
          <p:spPr>
            <a:xfrm flipV="1">
              <a:off x="1851046" y="2671426"/>
              <a:ext cx="1807303" cy="89390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C3CA0D5-576C-E447-B847-24CB4C2281CC}"/>
                </a:ext>
              </a:extLst>
            </p:cNvPr>
            <p:cNvCxnSpPr/>
            <p:nvPr/>
          </p:nvCxnSpPr>
          <p:spPr>
            <a:xfrm>
              <a:off x="1851049" y="3940477"/>
              <a:ext cx="1809894" cy="6857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B579C8-ED3F-FD46-A969-C26491093A5C}"/>
                </a:ext>
              </a:extLst>
            </p:cNvPr>
            <p:cNvCxnSpPr/>
            <p:nvPr/>
          </p:nvCxnSpPr>
          <p:spPr>
            <a:xfrm>
              <a:off x="5291436" y="2758360"/>
              <a:ext cx="1746269" cy="663073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9A9FA71-A047-EC4B-87C0-29DA80548514}"/>
                </a:ext>
              </a:extLst>
            </p:cNvPr>
            <p:cNvCxnSpPr/>
            <p:nvPr/>
          </p:nvCxnSpPr>
          <p:spPr>
            <a:xfrm flipV="1">
              <a:off x="5414745" y="3940478"/>
              <a:ext cx="1610289" cy="7922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8CA0A3-B4E6-FE4E-845D-CAEE57DFC6C6}"/>
                </a:ext>
              </a:extLst>
            </p:cNvPr>
            <p:cNvSpPr txBox="1"/>
            <p:nvPr/>
          </p:nvSpPr>
          <p:spPr>
            <a:xfrm rot="1205210">
              <a:off x="2036734" y="3982719"/>
              <a:ext cx="161936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dirty="0">
                  <a:latin typeface="Arial" panose="020B0604020202020204" pitchFamily="34" charset="0"/>
                  <a:cs typeface="Arial" panose="020B0604020202020204" pitchFamily="34" charset="0"/>
                </a:rPr>
                <a:t>1. docker</a:t>
              </a:r>
              <a:r>
                <a:rPr lang="zh-CN" alt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350" dirty="0">
                  <a:latin typeface="Arial" panose="020B0604020202020204" pitchFamily="34" charset="0"/>
                  <a:cs typeface="Arial" panose="020B0604020202020204" pitchFamily="34" charset="0"/>
                </a:rPr>
                <a:t>push tag</a:t>
              </a:r>
              <a:r>
                <a:rPr lang="zh-CN" alt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C74F35-B4E8-CC40-B721-DA28818F2DE2}"/>
                </a:ext>
              </a:extLst>
            </p:cNvPr>
            <p:cNvSpPr txBox="1"/>
            <p:nvPr/>
          </p:nvSpPr>
          <p:spPr>
            <a:xfrm rot="20037320">
              <a:off x="1859665" y="2605615"/>
              <a:ext cx="145713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dirty="0">
                  <a:latin typeface="Arial" panose="020B0604020202020204" pitchFamily="34" charset="0"/>
                  <a:cs typeface="Arial" panose="020B0604020202020204" pitchFamily="34" charset="0"/>
                </a:rPr>
                <a:t>2. Signature</a:t>
              </a:r>
              <a:r>
                <a:rPr lang="zh-CN" alt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350" dirty="0">
                  <a:latin typeface="Arial" panose="020B0604020202020204" pitchFamily="34" charset="0"/>
                  <a:cs typeface="Arial" panose="020B0604020202020204" pitchFamily="34" charset="0"/>
                </a:rPr>
                <a:t>of tag’s manifest</a:t>
              </a:r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8F3E2A-6231-6E4F-ADE2-E4A4E7C9C43A}"/>
                </a:ext>
              </a:extLst>
            </p:cNvPr>
            <p:cNvSpPr txBox="1"/>
            <p:nvPr/>
          </p:nvSpPr>
          <p:spPr>
            <a:xfrm rot="1104139">
              <a:off x="5512032" y="2504448"/>
              <a:ext cx="174638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dirty="0">
                  <a:latin typeface="Arial" panose="020B0604020202020204" pitchFamily="34" charset="0"/>
                  <a:cs typeface="Arial" panose="020B0604020202020204" pitchFamily="34" charset="0"/>
                </a:rPr>
                <a:t>3. Verify</a:t>
              </a:r>
              <a:r>
                <a:rPr lang="zh-CN" alt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350" dirty="0">
                  <a:latin typeface="Arial" panose="020B0604020202020204" pitchFamily="34" charset="0"/>
                  <a:cs typeface="Arial" panose="020B0604020202020204" pitchFamily="34" charset="0"/>
                </a:rPr>
                <a:t>signature</a:t>
              </a:r>
              <a:r>
                <a:rPr lang="zh-CN" alt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350" dirty="0">
                  <a:latin typeface="Arial" panose="020B0604020202020204" pitchFamily="34" charset="0"/>
                  <a:cs typeface="Arial" panose="020B0604020202020204" pitchFamily="34" charset="0"/>
                </a:rPr>
                <a:t>status,</a:t>
              </a:r>
              <a:r>
                <a:rPr lang="zh-CN" alt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350" dirty="0">
                  <a:latin typeface="Arial" panose="020B0604020202020204" pitchFamily="34" charset="0"/>
                  <a:cs typeface="Arial" panose="020B0604020202020204" pitchFamily="34" charset="0"/>
                </a:rPr>
                <a:t>fetch</a:t>
              </a:r>
              <a:r>
                <a:rPr lang="zh-CN" alt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350" dirty="0">
                  <a:latin typeface="Arial" panose="020B0604020202020204" pitchFamily="34" charset="0"/>
                  <a:cs typeface="Arial" panose="020B0604020202020204" pitchFamily="34" charset="0"/>
                </a:rPr>
                <a:t>digest.</a:t>
              </a:r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4B02C3-0D72-8E46-9AF5-82E8EB589BE8}"/>
                </a:ext>
              </a:extLst>
            </p:cNvPr>
            <p:cNvSpPr txBox="1"/>
            <p:nvPr/>
          </p:nvSpPr>
          <p:spPr>
            <a:xfrm rot="20092520">
              <a:off x="5142158" y="4000561"/>
              <a:ext cx="19228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US" altLang="zh-CN" sz="1350" dirty="0" err="1">
                  <a:latin typeface="Arial" panose="020B0604020202020204" pitchFamily="34" charset="0"/>
                  <a:cs typeface="Arial" panose="020B0604020202020204" pitchFamily="34" charset="0"/>
                </a:rPr>
                <a:t>docker</a:t>
              </a:r>
              <a:r>
                <a:rPr lang="zh-CN" alt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350" dirty="0">
                  <a:latin typeface="Arial" panose="020B0604020202020204" pitchFamily="34" charset="0"/>
                  <a:cs typeface="Arial" panose="020B0604020202020204" pitchFamily="34" charset="0"/>
                </a:rPr>
                <a:t>pull</a:t>
              </a:r>
              <a:r>
                <a:rPr lang="zh-CN" alt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350" dirty="0">
                  <a:latin typeface="Arial" panose="020B0604020202020204" pitchFamily="34" charset="0"/>
                  <a:cs typeface="Arial" panose="020B0604020202020204" pitchFamily="34" charset="0"/>
                </a:rPr>
                <a:t>$digest</a:t>
              </a:r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F029C-29CF-AB48-A693-415BCA25E4A4}"/>
                </a:ext>
              </a:extLst>
            </p:cNvPr>
            <p:cNvSpPr txBox="1"/>
            <p:nvPr/>
          </p:nvSpPr>
          <p:spPr>
            <a:xfrm>
              <a:off x="478221" y="4265721"/>
              <a:ext cx="1312958" cy="3280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Creator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950779-1C0C-0E42-BA86-4CACD00ABA67}"/>
                </a:ext>
              </a:extLst>
            </p:cNvPr>
            <p:cNvSpPr txBox="1"/>
            <p:nvPr/>
          </p:nvSpPr>
          <p:spPr>
            <a:xfrm>
              <a:off x="7077114" y="4336621"/>
              <a:ext cx="1382930" cy="3280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C51EF7-4477-0747-A333-523DB48A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784" y="2984315"/>
              <a:ext cx="976243" cy="106802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A3E9AD-51D8-0A40-9B5B-092B39184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8175" y="3065593"/>
              <a:ext cx="823876" cy="105227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FEAA0E-C925-3F49-9E1B-31DD608CC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7693758">
              <a:off x="1070101" y="3595354"/>
              <a:ext cx="629853" cy="38547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4B8137B-507E-EF43-8F32-71D58DBA979F}"/>
              </a:ext>
            </a:extLst>
          </p:cNvPr>
          <p:cNvSpPr/>
          <p:nvPr/>
        </p:nvSpPr>
        <p:spPr>
          <a:xfrm>
            <a:off x="9631318" y="1436289"/>
            <a:ext cx="2560682" cy="5421711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E6E34-FB8E-4642-93DE-6A228D685741}"/>
              </a:ext>
            </a:extLst>
          </p:cNvPr>
          <p:cNvSpPr txBox="1"/>
          <p:nvPr/>
        </p:nvSpPr>
        <p:spPr>
          <a:xfrm>
            <a:off x="9631318" y="2842059"/>
            <a:ext cx="2562269" cy="3692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endParaRPr lang="en-US" sz="239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DDB5C3-1E64-194E-ADA2-11B46862B6C7}"/>
              </a:ext>
            </a:extLst>
          </p:cNvPr>
          <p:cNvSpPr txBox="1"/>
          <p:nvPr/>
        </p:nvSpPr>
        <p:spPr>
          <a:xfrm>
            <a:off x="9716172" y="3421433"/>
            <a:ext cx="2476622" cy="163121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Notary to sign the content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pushing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the signature status when pulling</a:t>
            </a:r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054D6FDE-EE05-FD49-BAD4-DADCD31E76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47502" y="1649910"/>
            <a:ext cx="776018" cy="1095881"/>
          </a:xfrm>
          <a:custGeom>
            <a:avLst/>
            <a:gdLst>
              <a:gd name="T0" fmla="*/ 172 w 272"/>
              <a:gd name="T1" fmla="*/ 113 h 384"/>
              <a:gd name="T2" fmla="*/ 123 w 272"/>
              <a:gd name="T3" fmla="*/ 170 h 384"/>
              <a:gd name="T4" fmla="*/ 94 w 272"/>
              <a:gd name="T5" fmla="*/ 133 h 384"/>
              <a:gd name="T6" fmla="*/ 255 w 272"/>
              <a:gd name="T7" fmla="*/ 168 h 384"/>
              <a:gd name="T8" fmla="*/ 234 w 272"/>
              <a:gd name="T9" fmla="*/ 218 h 384"/>
              <a:gd name="T10" fmla="*/ 206 w 272"/>
              <a:gd name="T11" fmla="*/ 252 h 384"/>
              <a:gd name="T12" fmla="*/ 66 w 272"/>
              <a:gd name="T13" fmla="*/ 384 h 384"/>
              <a:gd name="T14" fmla="*/ 49 w 272"/>
              <a:gd name="T15" fmla="*/ 223 h 384"/>
              <a:gd name="T16" fmla="*/ 16 w 272"/>
              <a:gd name="T17" fmla="*/ 180 h 384"/>
              <a:gd name="T18" fmla="*/ 0 w 272"/>
              <a:gd name="T19" fmla="*/ 136 h 384"/>
              <a:gd name="T20" fmla="*/ 16 w 272"/>
              <a:gd name="T21" fmla="*/ 92 h 384"/>
              <a:gd name="T22" fmla="*/ 49 w 272"/>
              <a:gd name="T23" fmla="*/ 49 h 384"/>
              <a:gd name="T24" fmla="*/ 92 w 272"/>
              <a:gd name="T25" fmla="*/ 17 h 384"/>
              <a:gd name="T26" fmla="*/ 136 w 272"/>
              <a:gd name="T27" fmla="*/ 0 h 384"/>
              <a:gd name="T28" fmla="*/ 180 w 272"/>
              <a:gd name="T29" fmla="*/ 17 h 384"/>
              <a:gd name="T30" fmla="*/ 223 w 272"/>
              <a:gd name="T31" fmla="*/ 49 h 384"/>
              <a:gd name="T32" fmla="*/ 255 w 272"/>
              <a:gd name="T33" fmla="*/ 92 h 384"/>
              <a:gd name="T34" fmla="*/ 272 w 272"/>
              <a:gd name="T35" fmla="*/ 136 h 384"/>
              <a:gd name="T36" fmla="*/ 190 w 272"/>
              <a:gd name="T37" fmla="*/ 356 h 384"/>
              <a:gd name="T38" fmla="*/ 168 w 272"/>
              <a:gd name="T39" fmla="*/ 255 h 384"/>
              <a:gd name="T40" fmla="*/ 114 w 272"/>
              <a:gd name="T41" fmla="*/ 262 h 384"/>
              <a:gd name="T42" fmla="*/ 82 w 272"/>
              <a:gd name="T43" fmla="*/ 257 h 384"/>
              <a:gd name="T44" fmla="*/ 190 w 272"/>
              <a:gd name="T45" fmla="*/ 356 h 384"/>
              <a:gd name="T46" fmla="*/ 239 w 272"/>
              <a:gd name="T47" fmla="*/ 108 h 384"/>
              <a:gd name="T48" fmla="*/ 228 w 272"/>
              <a:gd name="T49" fmla="*/ 70 h 384"/>
              <a:gd name="T50" fmla="*/ 196 w 272"/>
              <a:gd name="T51" fmla="*/ 32 h 384"/>
              <a:gd name="T52" fmla="*/ 148 w 272"/>
              <a:gd name="T53" fmla="*/ 23 h 384"/>
              <a:gd name="T54" fmla="*/ 108 w 272"/>
              <a:gd name="T55" fmla="*/ 33 h 384"/>
              <a:gd name="T56" fmla="*/ 69 w 272"/>
              <a:gd name="T57" fmla="*/ 44 h 384"/>
              <a:gd name="T58" fmla="*/ 32 w 272"/>
              <a:gd name="T59" fmla="*/ 76 h 384"/>
              <a:gd name="T60" fmla="*/ 23 w 272"/>
              <a:gd name="T61" fmla="*/ 124 h 384"/>
              <a:gd name="T62" fmla="*/ 32 w 272"/>
              <a:gd name="T63" fmla="*/ 164 h 384"/>
              <a:gd name="T64" fmla="*/ 44 w 272"/>
              <a:gd name="T65" fmla="*/ 203 h 384"/>
              <a:gd name="T66" fmla="*/ 76 w 272"/>
              <a:gd name="T67" fmla="*/ 240 h 384"/>
              <a:gd name="T68" fmla="*/ 108 w 272"/>
              <a:gd name="T69" fmla="*/ 240 h 384"/>
              <a:gd name="T70" fmla="*/ 148 w 272"/>
              <a:gd name="T71" fmla="*/ 249 h 384"/>
              <a:gd name="T72" fmla="*/ 196 w 272"/>
              <a:gd name="T73" fmla="*/ 240 h 384"/>
              <a:gd name="T74" fmla="*/ 228 w 272"/>
              <a:gd name="T75" fmla="*/ 203 h 384"/>
              <a:gd name="T76" fmla="*/ 239 w 272"/>
              <a:gd name="T77" fmla="*/ 164 h 384"/>
              <a:gd name="T78" fmla="*/ 136 w 272"/>
              <a:gd name="T79" fmla="*/ 33 h 384"/>
              <a:gd name="T80" fmla="*/ 33 w 272"/>
              <a:gd name="T81" fmla="*/ 136 h 384"/>
              <a:gd name="T82" fmla="*/ 136 w 272"/>
              <a:gd name="T83" fmla="*/ 56 h 384"/>
              <a:gd name="T84" fmla="*/ 216 w 272"/>
              <a:gd name="T85" fmla="*/ 13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72" h="384">
                <a:moveTo>
                  <a:pt x="123" y="151"/>
                </a:moveTo>
                <a:cubicBezTo>
                  <a:pt x="161" y="113"/>
                  <a:pt x="161" y="113"/>
                  <a:pt x="161" y="113"/>
                </a:cubicBezTo>
                <a:cubicBezTo>
                  <a:pt x="164" y="110"/>
                  <a:pt x="169" y="110"/>
                  <a:pt x="172" y="113"/>
                </a:cubicBezTo>
                <a:cubicBezTo>
                  <a:pt x="175" y="116"/>
                  <a:pt x="175" y="121"/>
                  <a:pt x="172" y="125"/>
                </a:cubicBezTo>
                <a:cubicBezTo>
                  <a:pt x="129" y="168"/>
                  <a:pt x="129" y="168"/>
                  <a:pt x="129" y="168"/>
                </a:cubicBezTo>
                <a:cubicBezTo>
                  <a:pt x="128" y="169"/>
                  <a:pt x="125" y="170"/>
                  <a:pt x="123" y="170"/>
                </a:cubicBezTo>
                <a:cubicBezTo>
                  <a:pt x="121" y="170"/>
                  <a:pt x="119" y="169"/>
                  <a:pt x="118" y="168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91" y="141"/>
                  <a:pt x="91" y="136"/>
                  <a:pt x="94" y="133"/>
                </a:cubicBezTo>
                <a:cubicBezTo>
                  <a:pt x="97" y="129"/>
                  <a:pt x="102" y="129"/>
                  <a:pt x="105" y="133"/>
                </a:cubicBezTo>
                <a:lnTo>
                  <a:pt x="123" y="151"/>
                </a:lnTo>
                <a:close/>
                <a:moveTo>
                  <a:pt x="255" y="168"/>
                </a:moveTo>
                <a:cubicBezTo>
                  <a:pt x="254" y="171"/>
                  <a:pt x="255" y="176"/>
                  <a:pt x="255" y="180"/>
                </a:cubicBezTo>
                <a:cubicBezTo>
                  <a:pt x="257" y="188"/>
                  <a:pt x="258" y="197"/>
                  <a:pt x="254" y="204"/>
                </a:cubicBezTo>
                <a:cubicBezTo>
                  <a:pt x="249" y="212"/>
                  <a:pt x="241" y="215"/>
                  <a:pt x="234" y="218"/>
                </a:cubicBezTo>
                <a:cubicBezTo>
                  <a:pt x="230" y="219"/>
                  <a:pt x="225" y="221"/>
                  <a:pt x="223" y="223"/>
                </a:cubicBezTo>
                <a:cubicBezTo>
                  <a:pt x="221" y="225"/>
                  <a:pt x="219" y="230"/>
                  <a:pt x="217" y="234"/>
                </a:cubicBezTo>
                <a:cubicBezTo>
                  <a:pt x="215" y="241"/>
                  <a:pt x="212" y="248"/>
                  <a:pt x="206" y="252"/>
                </a:cubicBezTo>
                <a:cubicBezTo>
                  <a:pt x="206" y="384"/>
                  <a:pt x="206" y="384"/>
                  <a:pt x="206" y="384"/>
                </a:cubicBezTo>
                <a:cubicBezTo>
                  <a:pt x="136" y="343"/>
                  <a:pt x="136" y="343"/>
                  <a:pt x="136" y="343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252"/>
                  <a:pt x="66" y="252"/>
                  <a:pt x="66" y="252"/>
                </a:cubicBezTo>
                <a:cubicBezTo>
                  <a:pt x="60" y="248"/>
                  <a:pt x="57" y="241"/>
                  <a:pt x="54" y="234"/>
                </a:cubicBezTo>
                <a:cubicBezTo>
                  <a:pt x="53" y="230"/>
                  <a:pt x="51" y="225"/>
                  <a:pt x="49" y="223"/>
                </a:cubicBezTo>
                <a:cubicBezTo>
                  <a:pt x="47" y="221"/>
                  <a:pt x="42" y="219"/>
                  <a:pt x="38" y="218"/>
                </a:cubicBezTo>
                <a:cubicBezTo>
                  <a:pt x="31" y="215"/>
                  <a:pt x="22" y="212"/>
                  <a:pt x="18" y="204"/>
                </a:cubicBezTo>
                <a:cubicBezTo>
                  <a:pt x="14" y="197"/>
                  <a:pt x="15" y="188"/>
                  <a:pt x="16" y="180"/>
                </a:cubicBezTo>
                <a:cubicBezTo>
                  <a:pt x="17" y="176"/>
                  <a:pt x="18" y="171"/>
                  <a:pt x="17" y="168"/>
                </a:cubicBezTo>
                <a:cubicBezTo>
                  <a:pt x="16" y="165"/>
                  <a:pt x="13" y="162"/>
                  <a:pt x="10" y="158"/>
                </a:cubicBezTo>
                <a:cubicBezTo>
                  <a:pt x="6" y="152"/>
                  <a:pt x="0" y="145"/>
                  <a:pt x="0" y="136"/>
                </a:cubicBezTo>
                <a:cubicBezTo>
                  <a:pt x="0" y="127"/>
                  <a:pt x="6" y="120"/>
                  <a:pt x="10" y="114"/>
                </a:cubicBezTo>
                <a:cubicBezTo>
                  <a:pt x="13" y="111"/>
                  <a:pt x="16" y="107"/>
                  <a:pt x="17" y="104"/>
                </a:cubicBezTo>
                <a:cubicBezTo>
                  <a:pt x="18" y="101"/>
                  <a:pt x="17" y="97"/>
                  <a:pt x="16" y="92"/>
                </a:cubicBezTo>
                <a:cubicBezTo>
                  <a:pt x="15" y="84"/>
                  <a:pt x="14" y="76"/>
                  <a:pt x="18" y="68"/>
                </a:cubicBezTo>
                <a:cubicBezTo>
                  <a:pt x="22" y="61"/>
                  <a:pt x="31" y="57"/>
                  <a:pt x="38" y="55"/>
                </a:cubicBezTo>
                <a:cubicBezTo>
                  <a:pt x="42" y="53"/>
                  <a:pt x="47" y="51"/>
                  <a:pt x="49" y="49"/>
                </a:cubicBezTo>
                <a:cubicBezTo>
                  <a:pt x="51" y="47"/>
                  <a:pt x="53" y="43"/>
                  <a:pt x="54" y="38"/>
                </a:cubicBezTo>
                <a:cubicBezTo>
                  <a:pt x="57" y="31"/>
                  <a:pt x="60" y="23"/>
                  <a:pt x="68" y="18"/>
                </a:cubicBezTo>
                <a:cubicBezTo>
                  <a:pt x="75" y="14"/>
                  <a:pt x="84" y="15"/>
                  <a:pt x="92" y="17"/>
                </a:cubicBezTo>
                <a:cubicBezTo>
                  <a:pt x="96" y="17"/>
                  <a:pt x="101" y="18"/>
                  <a:pt x="104" y="17"/>
                </a:cubicBezTo>
                <a:cubicBezTo>
                  <a:pt x="107" y="17"/>
                  <a:pt x="110" y="14"/>
                  <a:pt x="114" y="11"/>
                </a:cubicBezTo>
                <a:cubicBezTo>
                  <a:pt x="120" y="6"/>
                  <a:pt x="127" y="0"/>
                  <a:pt x="136" y="0"/>
                </a:cubicBezTo>
                <a:cubicBezTo>
                  <a:pt x="145" y="0"/>
                  <a:pt x="152" y="6"/>
                  <a:pt x="158" y="11"/>
                </a:cubicBezTo>
                <a:cubicBezTo>
                  <a:pt x="161" y="14"/>
                  <a:pt x="165" y="17"/>
                  <a:pt x="168" y="17"/>
                </a:cubicBezTo>
                <a:cubicBezTo>
                  <a:pt x="171" y="18"/>
                  <a:pt x="176" y="17"/>
                  <a:pt x="180" y="17"/>
                </a:cubicBezTo>
                <a:cubicBezTo>
                  <a:pt x="188" y="15"/>
                  <a:pt x="196" y="14"/>
                  <a:pt x="204" y="18"/>
                </a:cubicBezTo>
                <a:cubicBezTo>
                  <a:pt x="211" y="23"/>
                  <a:pt x="215" y="31"/>
                  <a:pt x="217" y="38"/>
                </a:cubicBezTo>
                <a:cubicBezTo>
                  <a:pt x="219" y="43"/>
                  <a:pt x="221" y="47"/>
                  <a:pt x="223" y="49"/>
                </a:cubicBezTo>
                <a:cubicBezTo>
                  <a:pt x="225" y="51"/>
                  <a:pt x="230" y="53"/>
                  <a:pt x="234" y="55"/>
                </a:cubicBezTo>
                <a:cubicBezTo>
                  <a:pt x="241" y="57"/>
                  <a:pt x="249" y="61"/>
                  <a:pt x="254" y="68"/>
                </a:cubicBezTo>
                <a:cubicBezTo>
                  <a:pt x="258" y="76"/>
                  <a:pt x="257" y="84"/>
                  <a:pt x="255" y="92"/>
                </a:cubicBezTo>
                <a:cubicBezTo>
                  <a:pt x="255" y="97"/>
                  <a:pt x="254" y="101"/>
                  <a:pt x="255" y="104"/>
                </a:cubicBezTo>
                <a:cubicBezTo>
                  <a:pt x="256" y="107"/>
                  <a:pt x="259" y="111"/>
                  <a:pt x="261" y="114"/>
                </a:cubicBezTo>
                <a:cubicBezTo>
                  <a:pt x="266" y="120"/>
                  <a:pt x="272" y="127"/>
                  <a:pt x="272" y="136"/>
                </a:cubicBezTo>
                <a:cubicBezTo>
                  <a:pt x="272" y="145"/>
                  <a:pt x="266" y="152"/>
                  <a:pt x="261" y="158"/>
                </a:cubicBezTo>
                <a:cubicBezTo>
                  <a:pt x="259" y="162"/>
                  <a:pt x="256" y="165"/>
                  <a:pt x="255" y="168"/>
                </a:cubicBezTo>
                <a:close/>
                <a:moveTo>
                  <a:pt x="190" y="356"/>
                </a:moveTo>
                <a:cubicBezTo>
                  <a:pt x="190" y="257"/>
                  <a:pt x="190" y="257"/>
                  <a:pt x="190" y="257"/>
                </a:cubicBezTo>
                <a:cubicBezTo>
                  <a:pt x="187" y="257"/>
                  <a:pt x="183" y="256"/>
                  <a:pt x="180" y="256"/>
                </a:cubicBezTo>
                <a:cubicBezTo>
                  <a:pt x="176" y="255"/>
                  <a:pt x="171" y="254"/>
                  <a:pt x="168" y="255"/>
                </a:cubicBezTo>
                <a:cubicBezTo>
                  <a:pt x="165" y="256"/>
                  <a:pt x="161" y="259"/>
                  <a:pt x="158" y="262"/>
                </a:cubicBezTo>
                <a:cubicBezTo>
                  <a:pt x="152" y="267"/>
                  <a:pt x="145" y="272"/>
                  <a:pt x="136" y="272"/>
                </a:cubicBezTo>
                <a:cubicBezTo>
                  <a:pt x="127" y="272"/>
                  <a:pt x="120" y="267"/>
                  <a:pt x="114" y="262"/>
                </a:cubicBezTo>
                <a:cubicBezTo>
                  <a:pt x="110" y="259"/>
                  <a:pt x="107" y="256"/>
                  <a:pt x="104" y="255"/>
                </a:cubicBezTo>
                <a:cubicBezTo>
                  <a:pt x="101" y="254"/>
                  <a:pt x="96" y="255"/>
                  <a:pt x="92" y="256"/>
                </a:cubicBezTo>
                <a:cubicBezTo>
                  <a:pt x="88" y="256"/>
                  <a:pt x="85" y="257"/>
                  <a:pt x="82" y="257"/>
                </a:cubicBezTo>
                <a:cubicBezTo>
                  <a:pt x="82" y="356"/>
                  <a:pt x="82" y="356"/>
                  <a:pt x="82" y="356"/>
                </a:cubicBezTo>
                <a:cubicBezTo>
                  <a:pt x="136" y="324"/>
                  <a:pt x="136" y="324"/>
                  <a:pt x="136" y="324"/>
                </a:cubicBezTo>
                <a:lnTo>
                  <a:pt x="190" y="356"/>
                </a:lnTo>
                <a:close/>
                <a:moveTo>
                  <a:pt x="256" y="136"/>
                </a:moveTo>
                <a:cubicBezTo>
                  <a:pt x="256" y="133"/>
                  <a:pt x="252" y="129"/>
                  <a:pt x="249" y="124"/>
                </a:cubicBezTo>
                <a:cubicBezTo>
                  <a:pt x="245" y="119"/>
                  <a:pt x="241" y="115"/>
                  <a:pt x="239" y="108"/>
                </a:cubicBezTo>
                <a:cubicBezTo>
                  <a:pt x="238" y="102"/>
                  <a:pt x="239" y="95"/>
                  <a:pt x="240" y="90"/>
                </a:cubicBezTo>
                <a:cubicBezTo>
                  <a:pt x="241" y="84"/>
                  <a:pt x="241" y="79"/>
                  <a:pt x="240" y="76"/>
                </a:cubicBezTo>
                <a:cubicBezTo>
                  <a:pt x="238" y="74"/>
                  <a:pt x="233" y="72"/>
                  <a:pt x="228" y="70"/>
                </a:cubicBezTo>
                <a:cubicBezTo>
                  <a:pt x="222" y="67"/>
                  <a:pt x="216" y="65"/>
                  <a:pt x="212" y="60"/>
                </a:cubicBezTo>
                <a:cubicBezTo>
                  <a:pt x="207" y="56"/>
                  <a:pt x="205" y="50"/>
                  <a:pt x="203" y="44"/>
                </a:cubicBezTo>
                <a:cubicBezTo>
                  <a:pt x="201" y="39"/>
                  <a:pt x="199" y="34"/>
                  <a:pt x="196" y="32"/>
                </a:cubicBezTo>
                <a:cubicBezTo>
                  <a:pt x="193" y="31"/>
                  <a:pt x="188" y="32"/>
                  <a:pt x="183" y="32"/>
                </a:cubicBezTo>
                <a:cubicBezTo>
                  <a:pt x="177" y="33"/>
                  <a:pt x="170" y="34"/>
                  <a:pt x="164" y="33"/>
                </a:cubicBezTo>
                <a:cubicBezTo>
                  <a:pt x="158" y="31"/>
                  <a:pt x="153" y="27"/>
                  <a:pt x="148" y="23"/>
                </a:cubicBezTo>
                <a:cubicBezTo>
                  <a:pt x="144" y="20"/>
                  <a:pt x="139" y="16"/>
                  <a:pt x="136" y="16"/>
                </a:cubicBezTo>
                <a:cubicBezTo>
                  <a:pt x="133" y="16"/>
                  <a:pt x="128" y="20"/>
                  <a:pt x="124" y="23"/>
                </a:cubicBezTo>
                <a:cubicBezTo>
                  <a:pt x="119" y="27"/>
                  <a:pt x="114" y="31"/>
                  <a:pt x="108" y="33"/>
                </a:cubicBezTo>
                <a:cubicBezTo>
                  <a:pt x="102" y="34"/>
                  <a:pt x="95" y="33"/>
                  <a:pt x="89" y="32"/>
                </a:cubicBezTo>
                <a:cubicBezTo>
                  <a:pt x="84" y="32"/>
                  <a:pt x="78" y="31"/>
                  <a:pt x="76" y="32"/>
                </a:cubicBezTo>
                <a:cubicBezTo>
                  <a:pt x="73" y="34"/>
                  <a:pt x="71" y="39"/>
                  <a:pt x="69" y="44"/>
                </a:cubicBezTo>
                <a:cubicBezTo>
                  <a:pt x="67" y="50"/>
                  <a:pt x="65" y="56"/>
                  <a:pt x="60" y="60"/>
                </a:cubicBezTo>
                <a:cubicBezTo>
                  <a:pt x="56" y="65"/>
                  <a:pt x="50" y="67"/>
                  <a:pt x="44" y="70"/>
                </a:cubicBezTo>
                <a:cubicBezTo>
                  <a:pt x="39" y="72"/>
                  <a:pt x="34" y="74"/>
                  <a:pt x="32" y="76"/>
                </a:cubicBezTo>
                <a:cubicBezTo>
                  <a:pt x="30" y="79"/>
                  <a:pt x="31" y="84"/>
                  <a:pt x="32" y="90"/>
                </a:cubicBezTo>
                <a:cubicBezTo>
                  <a:pt x="33" y="95"/>
                  <a:pt x="34" y="102"/>
                  <a:pt x="32" y="108"/>
                </a:cubicBezTo>
                <a:cubicBezTo>
                  <a:pt x="31" y="115"/>
                  <a:pt x="27" y="119"/>
                  <a:pt x="23" y="124"/>
                </a:cubicBezTo>
                <a:cubicBezTo>
                  <a:pt x="19" y="129"/>
                  <a:pt x="16" y="133"/>
                  <a:pt x="16" y="136"/>
                </a:cubicBezTo>
                <a:cubicBezTo>
                  <a:pt x="16" y="139"/>
                  <a:pt x="19" y="144"/>
                  <a:pt x="23" y="148"/>
                </a:cubicBezTo>
                <a:cubicBezTo>
                  <a:pt x="27" y="153"/>
                  <a:pt x="31" y="158"/>
                  <a:pt x="32" y="164"/>
                </a:cubicBezTo>
                <a:cubicBezTo>
                  <a:pt x="34" y="170"/>
                  <a:pt x="33" y="177"/>
                  <a:pt x="32" y="183"/>
                </a:cubicBezTo>
                <a:cubicBezTo>
                  <a:pt x="31" y="188"/>
                  <a:pt x="30" y="194"/>
                  <a:pt x="32" y="196"/>
                </a:cubicBezTo>
                <a:cubicBezTo>
                  <a:pt x="34" y="199"/>
                  <a:pt x="39" y="201"/>
                  <a:pt x="44" y="203"/>
                </a:cubicBezTo>
                <a:cubicBezTo>
                  <a:pt x="50" y="205"/>
                  <a:pt x="56" y="207"/>
                  <a:pt x="60" y="212"/>
                </a:cubicBezTo>
                <a:cubicBezTo>
                  <a:pt x="65" y="216"/>
                  <a:pt x="67" y="223"/>
                  <a:pt x="69" y="228"/>
                </a:cubicBezTo>
                <a:cubicBezTo>
                  <a:pt x="71" y="233"/>
                  <a:pt x="73" y="239"/>
                  <a:pt x="76" y="240"/>
                </a:cubicBezTo>
                <a:cubicBezTo>
                  <a:pt x="78" y="242"/>
                  <a:pt x="84" y="241"/>
                  <a:pt x="89" y="240"/>
                </a:cubicBezTo>
                <a:cubicBezTo>
                  <a:pt x="93" y="239"/>
                  <a:pt x="97" y="239"/>
                  <a:pt x="101" y="239"/>
                </a:cubicBezTo>
                <a:cubicBezTo>
                  <a:pt x="103" y="239"/>
                  <a:pt x="106" y="239"/>
                  <a:pt x="108" y="240"/>
                </a:cubicBezTo>
                <a:cubicBezTo>
                  <a:pt x="114" y="241"/>
                  <a:pt x="119" y="245"/>
                  <a:pt x="124" y="249"/>
                </a:cubicBezTo>
                <a:cubicBezTo>
                  <a:pt x="128" y="253"/>
                  <a:pt x="133" y="256"/>
                  <a:pt x="136" y="256"/>
                </a:cubicBezTo>
                <a:cubicBezTo>
                  <a:pt x="139" y="256"/>
                  <a:pt x="144" y="253"/>
                  <a:pt x="148" y="249"/>
                </a:cubicBezTo>
                <a:cubicBezTo>
                  <a:pt x="153" y="245"/>
                  <a:pt x="158" y="241"/>
                  <a:pt x="164" y="240"/>
                </a:cubicBezTo>
                <a:cubicBezTo>
                  <a:pt x="170" y="238"/>
                  <a:pt x="177" y="239"/>
                  <a:pt x="183" y="240"/>
                </a:cubicBezTo>
                <a:cubicBezTo>
                  <a:pt x="188" y="241"/>
                  <a:pt x="193" y="242"/>
                  <a:pt x="196" y="240"/>
                </a:cubicBezTo>
                <a:cubicBezTo>
                  <a:pt x="199" y="239"/>
                  <a:pt x="201" y="233"/>
                  <a:pt x="203" y="228"/>
                </a:cubicBezTo>
                <a:cubicBezTo>
                  <a:pt x="205" y="223"/>
                  <a:pt x="207" y="216"/>
                  <a:pt x="212" y="212"/>
                </a:cubicBezTo>
                <a:cubicBezTo>
                  <a:pt x="216" y="207"/>
                  <a:pt x="222" y="205"/>
                  <a:pt x="228" y="203"/>
                </a:cubicBezTo>
                <a:cubicBezTo>
                  <a:pt x="233" y="201"/>
                  <a:pt x="238" y="199"/>
                  <a:pt x="240" y="196"/>
                </a:cubicBezTo>
                <a:cubicBezTo>
                  <a:pt x="241" y="194"/>
                  <a:pt x="241" y="188"/>
                  <a:pt x="240" y="183"/>
                </a:cubicBezTo>
                <a:cubicBezTo>
                  <a:pt x="239" y="177"/>
                  <a:pt x="238" y="170"/>
                  <a:pt x="239" y="164"/>
                </a:cubicBezTo>
                <a:cubicBezTo>
                  <a:pt x="241" y="158"/>
                  <a:pt x="245" y="153"/>
                  <a:pt x="249" y="148"/>
                </a:cubicBezTo>
                <a:cubicBezTo>
                  <a:pt x="252" y="144"/>
                  <a:pt x="256" y="139"/>
                  <a:pt x="256" y="136"/>
                </a:cubicBezTo>
                <a:close/>
                <a:moveTo>
                  <a:pt x="136" y="33"/>
                </a:moveTo>
                <a:cubicBezTo>
                  <a:pt x="239" y="136"/>
                  <a:pt x="239" y="136"/>
                  <a:pt x="239" y="136"/>
                </a:cubicBezTo>
                <a:cubicBezTo>
                  <a:pt x="136" y="239"/>
                  <a:pt x="136" y="239"/>
                  <a:pt x="136" y="239"/>
                </a:cubicBezTo>
                <a:cubicBezTo>
                  <a:pt x="33" y="136"/>
                  <a:pt x="33" y="136"/>
                  <a:pt x="33" y="136"/>
                </a:cubicBezTo>
                <a:lnTo>
                  <a:pt x="136" y="33"/>
                </a:lnTo>
                <a:close/>
                <a:moveTo>
                  <a:pt x="216" y="136"/>
                </a:moveTo>
                <a:cubicBezTo>
                  <a:pt x="136" y="56"/>
                  <a:pt x="136" y="56"/>
                  <a:pt x="136" y="5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136" y="216"/>
                  <a:pt x="136" y="216"/>
                  <a:pt x="136" y="216"/>
                </a:cubicBezTo>
                <a:lnTo>
                  <a:pt x="216" y="1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B99E8B-9989-4747-9F30-CCAD89DD14C3}"/>
              </a:ext>
            </a:extLst>
          </p:cNvPr>
          <p:cNvGrpSpPr/>
          <p:nvPr/>
        </p:nvGrpSpPr>
        <p:grpSpPr>
          <a:xfrm>
            <a:off x="242539" y="1591202"/>
            <a:ext cx="9168384" cy="5083116"/>
            <a:chOff x="121920" y="1572396"/>
            <a:chExt cx="9168384" cy="50831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700550-1972-C449-B371-9EBD2401B38C}"/>
                </a:ext>
              </a:extLst>
            </p:cNvPr>
            <p:cNvSpPr/>
            <p:nvPr/>
          </p:nvSpPr>
          <p:spPr>
            <a:xfrm>
              <a:off x="121920" y="1572396"/>
              <a:ext cx="9168384" cy="508311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BBADB1-8AA8-5846-9AE2-5A447900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957" y="2821342"/>
              <a:ext cx="8762309" cy="25852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4853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3676-9DBC-F149-9E7E-6018DB05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Vulnerability</a:t>
            </a:r>
            <a:r>
              <a:rPr lang="zh-CN" altLang="en-US" dirty="0"/>
              <a:t> </a:t>
            </a:r>
            <a:r>
              <a:rPr lang="en-US" altLang="zh-CN" dirty="0"/>
              <a:t>Scanning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E372AD-E0E2-E145-9374-C92271AEC8B7}"/>
              </a:ext>
            </a:extLst>
          </p:cNvPr>
          <p:cNvGrpSpPr/>
          <p:nvPr/>
        </p:nvGrpSpPr>
        <p:grpSpPr>
          <a:xfrm>
            <a:off x="133717" y="2967773"/>
            <a:ext cx="8638143" cy="2253806"/>
            <a:chOff x="164575" y="2220774"/>
            <a:chExt cx="10897414" cy="26904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7A8CD6-1DFF-ED48-96E3-169D05FD54AF}"/>
                </a:ext>
              </a:extLst>
            </p:cNvPr>
            <p:cNvSpPr/>
            <p:nvPr/>
          </p:nvSpPr>
          <p:spPr>
            <a:xfrm>
              <a:off x="1665734" y="2220774"/>
              <a:ext cx="4385055" cy="2690454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endParaRPr lang="en-US" sz="1200" b="1" ker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6812267-37D9-264E-A530-7140CC7FB67E}"/>
                </a:ext>
              </a:extLst>
            </p:cNvPr>
            <p:cNvSpPr/>
            <p:nvPr/>
          </p:nvSpPr>
          <p:spPr>
            <a:xfrm>
              <a:off x="1824782" y="2611932"/>
              <a:ext cx="588580" cy="2096205"/>
            </a:xfrm>
            <a:prstGeom prst="round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10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API</a:t>
              </a:r>
              <a:endParaRPr lang="en-US" sz="11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A70387-B513-3D44-84FB-AB447B054F1F}"/>
                </a:ext>
              </a:extLst>
            </p:cNvPr>
            <p:cNvSpPr/>
            <p:nvPr/>
          </p:nvSpPr>
          <p:spPr>
            <a:xfrm>
              <a:off x="3298794" y="3838126"/>
              <a:ext cx="2397181" cy="870011"/>
            </a:xfrm>
            <a:prstGeom prst="round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10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Registry</a:t>
              </a:r>
              <a:r>
                <a:rPr lang="zh-CN" altLang="en-US" sz="110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V2</a:t>
              </a:r>
              <a:endParaRPr lang="en-US" sz="11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46FF6E1-9AB8-E04A-8951-85A45986F1E7}"/>
                </a:ext>
              </a:extLst>
            </p:cNvPr>
            <p:cNvSpPr/>
            <p:nvPr/>
          </p:nvSpPr>
          <p:spPr>
            <a:xfrm>
              <a:off x="3298795" y="2583674"/>
              <a:ext cx="2397181" cy="859783"/>
            </a:xfrm>
            <a:prstGeom prst="roundRect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10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Job</a:t>
              </a:r>
              <a:r>
                <a:rPr lang="zh-CN" altLang="en-US" sz="110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10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Service</a:t>
              </a:r>
              <a:endParaRPr lang="en-US" sz="11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480DFE4-480E-F649-B921-A23D99E29413}"/>
                </a:ext>
              </a:extLst>
            </p:cNvPr>
            <p:cNvSpPr/>
            <p:nvPr/>
          </p:nvSpPr>
          <p:spPr>
            <a:xfrm>
              <a:off x="164575" y="2780832"/>
              <a:ext cx="984444" cy="1758403"/>
            </a:xfrm>
            <a:prstGeom prst="round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100" b="1" kern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Console</a:t>
              </a:r>
              <a:endParaRPr lang="en-US" sz="1100" b="1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76138D3A-7BBF-424E-B9CA-94553EC4FBCD}"/>
                </a:ext>
              </a:extLst>
            </p:cNvPr>
            <p:cNvSpPr/>
            <p:nvPr/>
          </p:nvSpPr>
          <p:spPr>
            <a:xfrm>
              <a:off x="7422274" y="3870316"/>
              <a:ext cx="693683" cy="966951"/>
            </a:xfrm>
            <a:prstGeom prst="can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10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DB</a:t>
              </a:r>
              <a:endParaRPr lang="en-US" sz="11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349210-7475-CC45-9CC4-8CA62A4AD085}"/>
                </a:ext>
              </a:extLst>
            </p:cNvPr>
            <p:cNvCxnSpPr>
              <a:stCxn id="34" idx="2"/>
              <a:endCxn id="9" idx="1"/>
            </p:cNvCxnSpPr>
            <p:nvPr/>
          </p:nvCxnSpPr>
          <p:spPr>
            <a:xfrm flipH="1">
              <a:off x="7769116" y="3418371"/>
              <a:ext cx="1" cy="451945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519AB71-5A02-8248-BC71-B95FEF3F4943}"/>
                </a:ext>
              </a:extLst>
            </p:cNvPr>
            <p:cNvCxnSpPr>
              <a:endCxn id="7" idx="2"/>
            </p:cNvCxnSpPr>
            <p:nvPr/>
          </p:nvCxnSpPr>
          <p:spPr>
            <a:xfrm flipV="1">
              <a:off x="4497384" y="3443457"/>
              <a:ext cx="2" cy="362901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9F85DD-20AA-544E-BFB2-8FEAB46DE47F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2413362" y="3013566"/>
              <a:ext cx="885433" cy="2924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F80FCCD-8667-7643-9272-D1778CE872FF}"/>
                </a:ext>
              </a:extLst>
            </p:cNvPr>
            <p:cNvCxnSpPr>
              <a:stCxn id="34" idx="1"/>
              <a:endCxn id="7" idx="3"/>
            </p:cNvCxnSpPr>
            <p:nvPr/>
          </p:nvCxnSpPr>
          <p:spPr>
            <a:xfrm flipH="1" flipV="1">
              <a:off x="5695976" y="3013566"/>
              <a:ext cx="1121954" cy="5412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A0A49F-E7FC-9040-9D3B-51071F047735}"/>
                </a:ext>
              </a:extLst>
            </p:cNvPr>
            <p:cNvCxnSpPr>
              <a:stCxn id="5" idx="1"/>
              <a:endCxn id="8" idx="3"/>
            </p:cNvCxnSpPr>
            <p:nvPr/>
          </p:nvCxnSpPr>
          <p:spPr>
            <a:xfrm flipH="1" flipV="1">
              <a:off x="1149019" y="3660034"/>
              <a:ext cx="675763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B14A68-3D0F-784D-B17E-133C588F9ECF}"/>
                </a:ext>
              </a:extLst>
            </p:cNvPr>
            <p:cNvSpPr txBox="1"/>
            <p:nvPr/>
          </p:nvSpPr>
          <p:spPr>
            <a:xfrm>
              <a:off x="1705512" y="2235275"/>
              <a:ext cx="805542" cy="324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Harbor</a:t>
              </a:r>
              <a:endParaRPr lang="en-US" sz="12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9550A9-9647-4143-8E1A-8C1374DBE9A4}"/>
                </a:ext>
              </a:extLst>
            </p:cNvPr>
            <p:cNvSpPr txBox="1"/>
            <p:nvPr/>
          </p:nvSpPr>
          <p:spPr>
            <a:xfrm>
              <a:off x="7733926" y="3465660"/>
              <a:ext cx="912523" cy="288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Save</a:t>
              </a:r>
              <a:r>
                <a:rPr lang="zh-CN" altLang="en-US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Data</a:t>
              </a:r>
              <a:endPara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053F54-7AA8-B148-B31B-4BA3C9580FCF}"/>
                </a:ext>
              </a:extLst>
            </p:cNvPr>
            <p:cNvSpPr txBox="1"/>
            <p:nvPr/>
          </p:nvSpPr>
          <p:spPr>
            <a:xfrm>
              <a:off x="6072972" y="3989104"/>
              <a:ext cx="955689" cy="288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Pull</a:t>
              </a:r>
              <a:r>
                <a:rPr lang="zh-CN" altLang="en-US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Layers</a:t>
              </a:r>
              <a:endPara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EA5369-9213-454A-AA0E-A6533CC87140}"/>
                </a:ext>
              </a:extLst>
            </p:cNvPr>
            <p:cNvSpPr txBox="1"/>
            <p:nvPr/>
          </p:nvSpPr>
          <p:spPr>
            <a:xfrm>
              <a:off x="6142693" y="2736566"/>
              <a:ext cx="555922" cy="288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Scan</a:t>
              </a:r>
              <a:endPara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057644-84E8-8E4F-81BD-A68712006F3A}"/>
                </a:ext>
              </a:extLst>
            </p:cNvPr>
            <p:cNvSpPr txBox="1"/>
            <p:nvPr/>
          </p:nvSpPr>
          <p:spPr>
            <a:xfrm>
              <a:off x="4497384" y="3483497"/>
              <a:ext cx="886803" cy="288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Get</a:t>
              </a:r>
              <a:r>
                <a:rPr lang="zh-CN" altLang="en-US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Info</a:t>
              </a:r>
              <a:endPara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C45377-5557-4546-AB18-D940D25BCFEA}"/>
                </a:ext>
              </a:extLst>
            </p:cNvPr>
            <p:cNvSpPr txBox="1"/>
            <p:nvPr/>
          </p:nvSpPr>
          <p:spPr>
            <a:xfrm>
              <a:off x="2347608" y="2725565"/>
              <a:ext cx="1154634" cy="288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Dispatch</a:t>
              </a:r>
              <a:r>
                <a:rPr lang="zh-CN" altLang="en-US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Jobs</a:t>
              </a:r>
              <a:endPara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CC68DA-046B-4B4B-8753-9A26D618B5CC}"/>
                </a:ext>
              </a:extLst>
            </p:cNvPr>
            <p:cNvSpPr txBox="1"/>
            <p:nvPr/>
          </p:nvSpPr>
          <p:spPr>
            <a:xfrm>
              <a:off x="1061127" y="3383033"/>
              <a:ext cx="805542" cy="288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Rest</a:t>
              </a:r>
              <a:r>
                <a:rPr lang="zh-CN" altLang="en-US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API</a:t>
              </a:r>
              <a:endPara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E9FD224-AD93-CD40-81D4-13C413ECFE3E}"/>
                </a:ext>
              </a:extLst>
            </p:cNvPr>
            <p:cNvSpPr/>
            <p:nvPr/>
          </p:nvSpPr>
          <p:spPr>
            <a:xfrm>
              <a:off x="9803226" y="2688818"/>
              <a:ext cx="1258763" cy="664368"/>
            </a:xfrm>
            <a:prstGeom prst="cloud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05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CVE</a:t>
              </a:r>
              <a:r>
                <a:rPr lang="zh-CN" altLang="en-US" sz="105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05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Repos</a:t>
              </a:r>
              <a:endParaRPr lang="en-US" sz="105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F61D39F-F63D-F443-B68C-769FB7E2D9A2}"/>
                </a:ext>
              </a:extLst>
            </p:cNvPr>
            <p:cNvCxnSpPr>
              <a:stCxn id="22" idx="2"/>
              <a:endCxn id="34" idx="3"/>
            </p:cNvCxnSpPr>
            <p:nvPr/>
          </p:nvCxnSpPr>
          <p:spPr>
            <a:xfrm flipH="1" flipV="1">
              <a:off x="8720303" y="3018978"/>
              <a:ext cx="1086827" cy="2024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D21C8F-ED77-9E47-98A5-D3BA83266AAF}"/>
                </a:ext>
              </a:extLst>
            </p:cNvPr>
            <p:cNvSpPr txBox="1"/>
            <p:nvPr/>
          </p:nvSpPr>
          <p:spPr>
            <a:xfrm>
              <a:off x="8582737" y="2534170"/>
              <a:ext cx="1646368" cy="468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Retrieve</a:t>
              </a:r>
              <a:r>
                <a:rPr lang="zh-CN" altLang="en-US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vulnerability</a:t>
              </a:r>
              <a:r>
                <a:rPr lang="zh-CN" altLang="en-US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endParaRPr lang="en-US" altLang="zh-CN" sz="1000" dirty="0">
                <a:solidFill>
                  <a:prstClr val="black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000" dirty="0">
                  <a:solidFill>
                    <a:prstClr val="black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metadata</a:t>
              </a:r>
              <a:endPara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5FEBF7-DCA8-0047-8331-CA6E386ADAFB}"/>
                </a:ext>
              </a:extLst>
            </p:cNvPr>
            <p:cNvCxnSpPr/>
            <p:nvPr/>
          </p:nvCxnSpPr>
          <p:spPr>
            <a:xfrm>
              <a:off x="7139473" y="3418371"/>
              <a:ext cx="0" cy="864882"/>
            </a:xfrm>
            <a:prstGeom prst="line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51866D8-E0BF-5B47-9C1E-A7946FEA6463}"/>
                </a:ext>
              </a:extLst>
            </p:cNvPr>
            <p:cNvCxnSpPr/>
            <p:nvPr/>
          </p:nvCxnSpPr>
          <p:spPr>
            <a:xfrm flipH="1">
              <a:off x="5695975" y="4283253"/>
              <a:ext cx="144349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C33CF3-B3A7-254D-9583-A02A8556EDED}"/>
                </a:ext>
              </a:extLst>
            </p:cNvPr>
            <p:cNvSpPr/>
            <p:nvPr/>
          </p:nvSpPr>
          <p:spPr>
            <a:xfrm>
              <a:off x="9277930" y="3044145"/>
              <a:ext cx="255982" cy="255982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050" b="1" kern="0" dirty="0">
                  <a:solidFill>
                    <a:prstClr val="white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0</a:t>
              </a:r>
              <a:endParaRPr lang="en-US" sz="1050" b="1" kern="0" dirty="0">
                <a:solidFill>
                  <a:prstClr val="white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6637827-CD1D-344C-AAA7-B70A66AAFAE4}"/>
                </a:ext>
              </a:extLst>
            </p:cNvPr>
            <p:cNvSpPr/>
            <p:nvPr/>
          </p:nvSpPr>
          <p:spPr>
            <a:xfrm>
              <a:off x="1284494" y="3678367"/>
              <a:ext cx="255982" cy="255982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050" b="1" kern="0" dirty="0">
                  <a:solidFill>
                    <a:prstClr val="white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1</a:t>
              </a:r>
              <a:endParaRPr lang="en-US" sz="1050" b="1" kern="0" dirty="0">
                <a:solidFill>
                  <a:prstClr val="white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FF2367-A7BF-B740-BAAD-B381E61506D7}"/>
                </a:ext>
              </a:extLst>
            </p:cNvPr>
            <p:cNvSpPr/>
            <p:nvPr/>
          </p:nvSpPr>
          <p:spPr>
            <a:xfrm>
              <a:off x="2654089" y="3044145"/>
              <a:ext cx="255982" cy="255982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050" b="1" kern="0" dirty="0">
                  <a:solidFill>
                    <a:prstClr val="white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2</a:t>
              </a:r>
              <a:endParaRPr lang="en-US" sz="1050" b="1" kern="0" dirty="0">
                <a:solidFill>
                  <a:prstClr val="white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B025270-1F76-9A42-9A59-2B202A7AC09F}"/>
                </a:ext>
              </a:extLst>
            </p:cNvPr>
            <p:cNvSpPr/>
            <p:nvPr/>
          </p:nvSpPr>
          <p:spPr>
            <a:xfrm>
              <a:off x="4151670" y="3493088"/>
              <a:ext cx="255982" cy="255982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050" b="1" kern="0" dirty="0">
                  <a:solidFill>
                    <a:prstClr val="white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3</a:t>
              </a:r>
              <a:endParaRPr lang="en-US" sz="1050" b="1" kern="0" dirty="0">
                <a:solidFill>
                  <a:prstClr val="white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5FA24-746E-4A4F-A4C3-E78D45F36F5C}"/>
                </a:ext>
              </a:extLst>
            </p:cNvPr>
            <p:cNvSpPr/>
            <p:nvPr/>
          </p:nvSpPr>
          <p:spPr>
            <a:xfrm>
              <a:off x="6237523" y="3039166"/>
              <a:ext cx="255982" cy="255982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050" b="1" kern="0" dirty="0">
                  <a:solidFill>
                    <a:prstClr val="white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4</a:t>
              </a:r>
              <a:endParaRPr lang="en-US" sz="1050" b="1" kern="0" dirty="0">
                <a:solidFill>
                  <a:prstClr val="white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48624C4-E9AD-6145-B262-C8428B079A20}"/>
                </a:ext>
              </a:extLst>
            </p:cNvPr>
            <p:cNvSpPr/>
            <p:nvPr/>
          </p:nvSpPr>
          <p:spPr>
            <a:xfrm>
              <a:off x="6251497" y="4318915"/>
              <a:ext cx="255982" cy="255982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050" b="1" kern="0" dirty="0">
                  <a:solidFill>
                    <a:prstClr val="white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5</a:t>
              </a:r>
              <a:endParaRPr lang="en-US" sz="1050" b="1" kern="0" dirty="0">
                <a:solidFill>
                  <a:prstClr val="white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2444C21-CE58-6540-928F-DB0B63BBAC89}"/>
                </a:ext>
              </a:extLst>
            </p:cNvPr>
            <p:cNvSpPr/>
            <p:nvPr/>
          </p:nvSpPr>
          <p:spPr>
            <a:xfrm>
              <a:off x="7459253" y="3476169"/>
              <a:ext cx="255982" cy="255982"/>
            </a:xfrm>
            <a:prstGeom prst="ellipse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050" b="1" kern="0" dirty="0">
                  <a:solidFill>
                    <a:prstClr val="white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6</a:t>
              </a:r>
              <a:endParaRPr lang="en-US" sz="1050" b="1" kern="0" dirty="0">
                <a:solidFill>
                  <a:prstClr val="white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F3C405A-78E1-644C-989F-38F538484B65}"/>
                </a:ext>
              </a:extLst>
            </p:cNvPr>
            <p:cNvSpPr/>
            <p:nvPr/>
          </p:nvSpPr>
          <p:spPr>
            <a:xfrm>
              <a:off x="6817930" y="2619585"/>
              <a:ext cx="1902373" cy="798786"/>
            </a:xfrm>
            <a:prstGeom prst="round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71">
                <a:defRPr/>
              </a:pPr>
              <a:r>
                <a:rPr lang="en-US" altLang="zh-CN" sz="1100" b="1" kern="0" dirty="0">
                  <a:solidFill>
                    <a:prstClr val="white"/>
                  </a:solidFill>
                  <a:latin typeface="Arial" panose="020B0604020202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Clair</a:t>
              </a:r>
              <a:endParaRPr lang="en-US" sz="11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1370259-C9EC-9845-A2D3-44480ADBA4DE}"/>
              </a:ext>
            </a:extLst>
          </p:cNvPr>
          <p:cNvSpPr/>
          <p:nvPr/>
        </p:nvSpPr>
        <p:spPr>
          <a:xfrm>
            <a:off x="9630269" y="1425657"/>
            <a:ext cx="2560682" cy="543234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19B510-F9A3-F146-B00F-034205CDE128}"/>
              </a:ext>
            </a:extLst>
          </p:cNvPr>
          <p:cNvSpPr txBox="1"/>
          <p:nvPr/>
        </p:nvSpPr>
        <p:spPr>
          <a:xfrm>
            <a:off x="9630269" y="2831427"/>
            <a:ext cx="2560682" cy="73840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zh-CN" altLang="en-US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99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Scanning</a:t>
            </a:r>
            <a:endParaRPr lang="en-US" sz="2399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93B018-626F-A24B-9438-9A9641D66E07}"/>
              </a:ext>
            </a:extLst>
          </p:cNvPr>
          <p:cNvGrpSpPr/>
          <p:nvPr/>
        </p:nvGrpSpPr>
        <p:grpSpPr>
          <a:xfrm>
            <a:off x="10572050" y="1684973"/>
            <a:ext cx="924823" cy="1126477"/>
            <a:chOff x="10569502" y="259383"/>
            <a:chExt cx="925064" cy="112677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DB5E4F0-9EFA-3E4A-9AD1-6E2152C602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69502" y="259383"/>
              <a:ext cx="925064" cy="1126771"/>
            </a:xfrm>
            <a:custGeom>
              <a:avLst/>
              <a:gdLst>
                <a:gd name="T0" fmla="*/ 148 w 324"/>
                <a:gd name="T1" fmla="*/ 385 h 394"/>
                <a:gd name="T2" fmla="*/ 46 w 324"/>
                <a:gd name="T3" fmla="*/ 291 h 394"/>
                <a:gd name="T4" fmla="*/ 0 w 324"/>
                <a:gd name="T5" fmla="*/ 164 h 394"/>
                <a:gd name="T6" fmla="*/ 0 w 324"/>
                <a:gd name="T7" fmla="*/ 44 h 394"/>
                <a:gd name="T8" fmla="*/ 162 w 324"/>
                <a:gd name="T9" fmla="*/ 0 h 394"/>
                <a:gd name="T10" fmla="*/ 324 w 324"/>
                <a:gd name="T11" fmla="*/ 44 h 394"/>
                <a:gd name="T12" fmla="*/ 324 w 324"/>
                <a:gd name="T13" fmla="*/ 164 h 394"/>
                <a:gd name="T14" fmla="*/ 278 w 324"/>
                <a:gd name="T15" fmla="*/ 291 h 394"/>
                <a:gd name="T16" fmla="*/ 177 w 324"/>
                <a:gd name="T17" fmla="*/ 385 h 394"/>
                <a:gd name="T18" fmla="*/ 16 w 324"/>
                <a:gd name="T19" fmla="*/ 50 h 394"/>
                <a:gd name="T20" fmla="*/ 16 w 324"/>
                <a:gd name="T21" fmla="*/ 164 h 394"/>
                <a:gd name="T22" fmla="*/ 59 w 324"/>
                <a:gd name="T23" fmla="*/ 282 h 394"/>
                <a:gd name="T24" fmla="*/ 156 w 324"/>
                <a:gd name="T25" fmla="*/ 371 h 394"/>
                <a:gd name="T26" fmla="*/ 168 w 324"/>
                <a:gd name="T27" fmla="*/ 371 h 394"/>
                <a:gd name="T28" fmla="*/ 265 w 324"/>
                <a:gd name="T29" fmla="*/ 282 h 394"/>
                <a:gd name="T30" fmla="*/ 308 w 324"/>
                <a:gd name="T31" fmla="*/ 164 h 394"/>
                <a:gd name="T32" fmla="*/ 308 w 324"/>
                <a:gd name="T33" fmla="*/ 50 h 394"/>
                <a:gd name="T34" fmla="*/ 16 w 324"/>
                <a:gd name="T35" fmla="*/ 50 h 394"/>
                <a:gd name="T36" fmla="*/ 150 w 324"/>
                <a:gd name="T37" fmla="*/ 330 h 394"/>
                <a:gd name="T38" fmla="*/ 76 w 324"/>
                <a:gd name="T39" fmla="*/ 262 h 394"/>
                <a:gd name="T40" fmla="*/ 43 w 324"/>
                <a:gd name="T41" fmla="*/ 168 h 394"/>
                <a:gd name="T42" fmla="*/ 43 w 324"/>
                <a:gd name="T43" fmla="*/ 81 h 394"/>
                <a:gd name="T44" fmla="*/ 162 w 324"/>
                <a:gd name="T45" fmla="*/ 47 h 394"/>
                <a:gd name="T46" fmla="*/ 282 w 324"/>
                <a:gd name="T47" fmla="*/ 81 h 394"/>
                <a:gd name="T48" fmla="*/ 282 w 324"/>
                <a:gd name="T49" fmla="*/ 168 h 394"/>
                <a:gd name="T50" fmla="*/ 248 w 324"/>
                <a:gd name="T51" fmla="*/ 262 h 394"/>
                <a:gd name="T52" fmla="*/ 174 w 324"/>
                <a:gd name="T53" fmla="*/ 330 h 394"/>
                <a:gd name="T54" fmla="*/ 59 w 324"/>
                <a:gd name="T55" fmla="*/ 87 h 394"/>
                <a:gd name="T56" fmla="*/ 59 w 324"/>
                <a:gd name="T57" fmla="*/ 168 h 394"/>
                <a:gd name="T58" fmla="*/ 89 w 324"/>
                <a:gd name="T59" fmla="*/ 253 h 394"/>
                <a:gd name="T60" fmla="*/ 159 w 324"/>
                <a:gd name="T61" fmla="*/ 317 h 394"/>
                <a:gd name="T62" fmla="*/ 165 w 324"/>
                <a:gd name="T63" fmla="*/ 317 h 394"/>
                <a:gd name="T64" fmla="*/ 235 w 324"/>
                <a:gd name="T65" fmla="*/ 253 h 394"/>
                <a:gd name="T66" fmla="*/ 266 w 324"/>
                <a:gd name="T67" fmla="*/ 168 h 394"/>
                <a:gd name="T68" fmla="*/ 266 w 324"/>
                <a:gd name="T69" fmla="*/ 87 h 394"/>
                <a:gd name="T70" fmla="*/ 59 w 324"/>
                <a:gd name="T71" fmla="*/ 8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4" h="394">
                  <a:moveTo>
                    <a:pt x="162" y="394"/>
                  </a:moveTo>
                  <a:cubicBezTo>
                    <a:pt x="148" y="385"/>
                    <a:pt x="148" y="385"/>
                    <a:pt x="148" y="385"/>
                  </a:cubicBezTo>
                  <a:cubicBezTo>
                    <a:pt x="125" y="371"/>
                    <a:pt x="105" y="355"/>
                    <a:pt x="87" y="338"/>
                  </a:cubicBezTo>
                  <a:cubicBezTo>
                    <a:pt x="71" y="323"/>
                    <a:pt x="58" y="308"/>
                    <a:pt x="46" y="291"/>
                  </a:cubicBezTo>
                  <a:cubicBezTo>
                    <a:pt x="27" y="266"/>
                    <a:pt x="15" y="240"/>
                    <a:pt x="7" y="213"/>
                  </a:cubicBezTo>
                  <a:cubicBezTo>
                    <a:pt x="3" y="197"/>
                    <a:pt x="0" y="181"/>
                    <a:pt x="0" y="164"/>
                  </a:cubicBezTo>
                  <a:cubicBezTo>
                    <a:pt x="0" y="146"/>
                    <a:pt x="0" y="129"/>
                    <a:pt x="0" y="111"/>
                  </a:cubicBezTo>
                  <a:cubicBezTo>
                    <a:pt x="0" y="89"/>
                    <a:pt x="0" y="66"/>
                    <a:pt x="0" y="4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44"/>
                    <a:pt x="324" y="44"/>
                    <a:pt x="324" y="44"/>
                  </a:cubicBezTo>
                  <a:cubicBezTo>
                    <a:pt x="324" y="66"/>
                    <a:pt x="324" y="89"/>
                    <a:pt x="324" y="111"/>
                  </a:cubicBezTo>
                  <a:cubicBezTo>
                    <a:pt x="324" y="129"/>
                    <a:pt x="324" y="146"/>
                    <a:pt x="324" y="164"/>
                  </a:cubicBezTo>
                  <a:cubicBezTo>
                    <a:pt x="324" y="181"/>
                    <a:pt x="321" y="197"/>
                    <a:pt x="317" y="213"/>
                  </a:cubicBezTo>
                  <a:cubicBezTo>
                    <a:pt x="309" y="240"/>
                    <a:pt x="297" y="266"/>
                    <a:pt x="278" y="291"/>
                  </a:cubicBezTo>
                  <a:cubicBezTo>
                    <a:pt x="266" y="308"/>
                    <a:pt x="253" y="323"/>
                    <a:pt x="237" y="338"/>
                  </a:cubicBezTo>
                  <a:cubicBezTo>
                    <a:pt x="219" y="355"/>
                    <a:pt x="199" y="371"/>
                    <a:pt x="177" y="385"/>
                  </a:cubicBezTo>
                  <a:lnTo>
                    <a:pt x="162" y="394"/>
                  </a:lnTo>
                  <a:close/>
                  <a:moveTo>
                    <a:pt x="16" y="50"/>
                  </a:moveTo>
                  <a:cubicBezTo>
                    <a:pt x="16" y="70"/>
                    <a:pt x="16" y="91"/>
                    <a:pt x="16" y="111"/>
                  </a:cubicBezTo>
                  <a:cubicBezTo>
                    <a:pt x="16" y="129"/>
                    <a:pt x="16" y="146"/>
                    <a:pt x="16" y="164"/>
                  </a:cubicBezTo>
                  <a:cubicBezTo>
                    <a:pt x="16" y="179"/>
                    <a:pt x="18" y="194"/>
                    <a:pt x="23" y="208"/>
                  </a:cubicBezTo>
                  <a:cubicBezTo>
                    <a:pt x="30" y="234"/>
                    <a:pt x="42" y="258"/>
                    <a:pt x="59" y="282"/>
                  </a:cubicBezTo>
                  <a:cubicBezTo>
                    <a:pt x="70" y="298"/>
                    <a:pt x="83" y="312"/>
                    <a:pt x="98" y="327"/>
                  </a:cubicBezTo>
                  <a:cubicBezTo>
                    <a:pt x="115" y="343"/>
                    <a:pt x="135" y="358"/>
                    <a:pt x="156" y="371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8" y="371"/>
                    <a:pt x="168" y="371"/>
                    <a:pt x="168" y="371"/>
                  </a:cubicBezTo>
                  <a:cubicBezTo>
                    <a:pt x="189" y="358"/>
                    <a:pt x="209" y="343"/>
                    <a:pt x="226" y="327"/>
                  </a:cubicBezTo>
                  <a:cubicBezTo>
                    <a:pt x="241" y="312"/>
                    <a:pt x="254" y="298"/>
                    <a:pt x="265" y="282"/>
                  </a:cubicBezTo>
                  <a:cubicBezTo>
                    <a:pt x="283" y="258"/>
                    <a:pt x="295" y="234"/>
                    <a:pt x="302" y="208"/>
                  </a:cubicBezTo>
                  <a:cubicBezTo>
                    <a:pt x="306" y="194"/>
                    <a:pt x="308" y="179"/>
                    <a:pt x="308" y="164"/>
                  </a:cubicBezTo>
                  <a:cubicBezTo>
                    <a:pt x="308" y="146"/>
                    <a:pt x="308" y="129"/>
                    <a:pt x="308" y="111"/>
                  </a:cubicBezTo>
                  <a:cubicBezTo>
                    <a:pt x="308" y="91"/>
                    <a:pt x="308" y="70"/>
                    <a:pt x="308" y="50"/>
                  </a:cubicBezTo>
                  <a:cubicBezTo>
                    <a:pt x="162" y="16"/>
                    <a:pt x="162" y="16"/>
                    <a:pt x="162" y="16"/>
                  </a:cubicBezTo>
                  <a:lnTo>
                    <a:pt x="16" y="50"/>
                  </a:lnTo>
                  <a:close/>
                  <a:moveTo>
                    <a:pt x="162" y="338"/>
                  </a:moveTo>
                  <a:cubicBezTo>
                    <a:pt x="150" y="330"/>
                    <a:pt x="150" y="330"/>
                    <a:pt x="150" y="330"/>
                  </a:cubicBezTo>
                  <a:cubicBezTo>
                    <a:pt x="134" y="320"/>
                    <a:pt x="119" y="309"/>
                    <a:pt x="106" y="297"/>
                  </a:cubicBezTo>
                  <a:cubicBezTo>
                    <a:pt x="95" y="286"/>
                    <a:pt x="85" y="274"/>
                    <a:pt x="76" y="262"/>
                  </a:cubicBezTo>
                  <a:cubicBezTo>
                    <a:pt x="62" y="243"/>
                    <a:pt x="53" y="225"/>
                    <a:pt x="48" y="205"/>
                  </a:cubicBezTo>
                  <a:cubicBezTo>
                    <a:pt x="44" y="193"/>
                    <a:pt x="43" y="181"/>
                    <a:pt x="43" y="168"/>
                  </a:cubicBezTo>
                  <a:cubicBezTo>
                    <a:pt x="43" y="156"/>
                    <a:pt x="43" y="143"/>
                    <a:pt x="43" y="130"/>
                  </a:cubicBezTo>
                  <a:cubicBezTo>
                    <a:pt x="43" y="114"/>
                    <a:pt x="43" y="98"/>
                    <a:pt x="43" y="81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162" y="47"/>
                    <a:pt x="162" y="47"/>
                    <a:pt x="162" y="47"/>
                  </a:cubicBezTo>
                  <a:cubicBezTo>
                    <a:pt x="282" y="75"/>
                    <a:pt x="282" y="75"/>
                    <a:pt x="282" y="75"/>
                  </a:cubicBezTo>
                  <a:cubicBezTo>
                    <a:pt x="282" y="81"/>
                    <a:pt x="282" y="81"/>
                    <a:pt x="282" y="81"/>
                  </a:cubicBezTo>
                  <a:cubicBezTo>
                    <a:pt x="282" y="98"/>
                    <a:pt x="282" y="114"/>
                    <a:pt x="282" y="130"/>
                  </a:cubicBezTo>
                  <a:cubicBezTo>
                    <a:pt x="282" y="143"/>
                    <a:pt x="282" y="156"/>
                    <a:pt x="282" y="168"/>
                  </a:cubicBezTo>
                  <a:cubicBezTo>
                    <a:pt x="282" y="181"/>
                    <a:pt x="280" y="193"/>
                    <a:pt x="277" y="205"/>
                  </a:cubicBezTo>
                  <a:cubicBezTo>
                    <a:pt x="271" y="225"/>
                    <a:pt x="262" y="243"/>
                    <a:pt x="248" y="262"/>
                  </a:cubicBezTo>
                  <a:cubicBezTo>
                    <a:pt x="240" y="274"/>
                    <a:pt x="230" y="286"/>
                    <a:pt x="218" y="297"/>
                  </a:cubicBezTo>
                  <a:cubicBezTo>
                    <a:pt x="205" y="309"/>
                    <a:pt x="190" y="320"/>
                    <a:pt x="174" y="330"/>
                  </a:cubicBezTo>
                  <a:lnTo>
                    <a:pt x="162" y="338"/>
                  </a:lnTo>
                  <a:close/>
                  <a:moveTo>
                    <a:pt x="59" y="87"/>
                  </a:moveTo>
                  <a:cubicBezTo>
                    <a:pt x="59" y="102"/>
                    <a:pt x="59" y="116"/>
                    <a:pt x="59" y="130"/>
                  </a:cubicBezTo>
                  <a:cubicBezTo>
                    <a:pt x="59" y="143"/>
                    <a:pt x="59" y="156"/>
                    <a:pt x="59" y="168"/>
                  </a:cubicBezTo>
                  <a:cubicBezTo>
                    <a:pt x="59" y="179"/>
                    <a:pt x="60" y="190"/>
                    <a:pt x="63" y="200"/>
                  </a:cubicBezTo>
                  <a:cubicBezTo>
                    <a:pt x="68" y="218"/>
                    <a:pt x="77" y="236"/>
                    <a:pt x="89" y="253"/>
                  </a:cubicBezTo>
                  <a:cubicBezTo>
                    <a:pt x="97" y="264"/>
                    <a:pt x="106" y="275"/>
                    <a:pt x="117" y="285"/>
                  </a:cubicBezTo>
                  <a:cubicBezTo>
                    <a:pt x="130" y="297"/>
                    <a:pt x="144" y="307"/>
                    <a:pt x="159" y="317"/>
                  </a:cubicBezTo>
                  <a:cubicBezTo>
                    <a:pt x="162" y="319"/>
                    <a:pt x="162" y="319"/>
                    <a:pt x="162" y="319"/>
                  </a:cubicBezTo>
                  <a:cubicBezTo>
                    <a:pt x="165" y="317"/>
                    <a:pt x="165" y="317"/>
                    <a:pt x="165" y="317"/>
                  </a:cubicBezTo>
                  <a:cubicBezTo>
                    <a:pt x="181" y="307"/>
                    <a:pt x="195" y="297"/>
                    <a:pt x="207" y="285"/>
                  </a:cubicBezTo>
                  <a:cubicBezTo>
                    <a:pt x="218" y="275"/>
                    <a:pt x="227" y="264"/>
                    <a:pt x="235" y="253"/>
                  </a:cubicBezTo>
                  <a:cubicBezTo>
                    <a:pt x="248" y="236"/>
                    <a:pt x="256" y="218"/>
                    <a:pt x="261" y="200"/>
                  </a:cubicBezTo>
                  <a:cubicBezTo>
                    <a:pt x="264" y="190"/>
                    <a:pt x="266" y="179"/>
                    <a:pt x="266" y="168"/>
                  </a:cubicBezTo>
                  <a:cubicBezTo>
                    <a:pt x="266" y="156"/>
                    <a:pt x="266" y="143"/>
                    <a:pt x="266" y="130"/>
                  </a:cubicBezTo>
                  <a:cubicBezTo>
                    <a:pt x="266" y="116"/>
                    <a:pt x="266" y="102"/>
                    <a:pt x="266" y="87"/>
                  </a:cubicBezTo>
                  <a:cubicBezTo>
                    <a:pt x="162" y="64"/>
                    <a:pt x="162" y="64"/>
                    <a:pt x="162" y="64"/>
                  </a:cubicBezTo>
                  <a:lnTo>
                    <a:pt x="59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E90D5FF-A431-3E4D-B299-36B72B08764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5026" y="543716"/>
              <a:ext cx="414015" cy="406184"/>
            </a:xfrm>
            <a:custGeom>
              <a:avLst/>
              <a:gdLst>
                <a:gd name="T0" fmla="*/ 85 w 386"/>
                <a:gd name="T1" fmla="*/ 110 h 379"/>
                <a:gd name="T2" fmla="*/ 84 w 386"/>
                <a:gd name="T3" fmla="*/ 118 h 379"/>
                <a:gd name="T4" fmla="*/ 75 w 386"/>
                <a:gd name="T5" fmla="*/ 116 h 379"/>
                <a:gd name="T6" fmla="*/ 64 w 386"/>
                <a:gd name="T7" fmla="*/ 114 h 379"/>
                <a:gd name="T8" fmla="*/ 17 w 386"/>
                <a:gd name="T9" fmla="*/ 158 h 379"/>
                <a:gd name="T10" fmla="*/ 62 w 386"/>
                <a:gd name="T11" fmla="*/ 204 h 379"/>
                <a:gd name="T12" fmla="*/ 80 w 386"/>
                <a:gd name="T13" fmla="*/ 201 h 379"/>
                <a:gd name="T14" fmla="*/ 82 w 386"/>
                <a:gd name="T15" fmla="*/ 217 h 379"/>
                <a:gd name="T16" fmla="*/ 61 w 386"/>
                <a:gd name="T17" fmla="*/ 220 h 379"/>
                <a:gd name="T18" fmla="*/ 1 w 386"/>
                <a:gd name="T19" fmla="*/ 158 h 379"/>
                <a:gd name="T20" fmla="*/ 64 w 386"/>
                <a:gd name="T21" fmla="*/ 98 h 379"/>
                <a:gd name="T22" fmla="*/ 72 w 386"/>
                <a:gd name="T23" fmla="*/ 99 h 379"/>
                <a:gd name="T24" fmla="*/ 146 w 386"/>
                <a:gd name="T25" fmla="*/ 47 h 379"/>
                <a:gd name="T26" fmla="*/ 169 w 386"/>
                <a:gd name="T27" fmla="*/ 51 h 379"/>
                <a:gd name="T28" fmla="*/ 249 w 386"/>
                <a:gd name="T29" fmla="*/ 1 h 379"/>
                <a:gd name="T30" fmla="*/ 333 w 386"/>
                <a:gd name="T31" fmla="*/ 79 h 379"/>
                <a:gd name="T32" fmla="*/ 385 w 386"/>
                <a:gd name="T33" fmla="*/ 152 h 379"/>
                <a:gd name="T34" fmla="*/ 362 w 386"/>
                <a:gd name="T35" fmla="*/ 205 h 379"/>
                <a:gd name="T36" fmla="*/ 319 w 386"/>
                <a:gd name="T37" fmla="*/ 222 h 379"/>
                <a:gd name="T38" fmla="*/ 303 w 386"/>
                <a:gd name="T39" fmla="*/ 219 h 379"/>
                <a:gd name="T40" fmla="*/ 306 w 386"/>
                <a:gd name="T41" fmla="*/ 203 h 379"/>
                <a:gd name="T42" fmla="*/ 320 w 386"/>
                <a:gd name="T43" fmla="*/ 206 h 379"/>
                <a:gd name="T44" fmla="*/ 351 w 386"/>
                <a:gd name="T45" fmla="*/ 193 h 379"/>
                <a:gd name="T46" fmla="*/ 369 w 386"/>
                <a:gd name="T47" fmla="*/ 151 h 379"/>
                <a:gd name="T48" fmla="*/ 325 w 386"/>
                <a:gd name="T49" fmla="*/ 94 h 379"/>
                <a:gd name="T50" fmla="*/ 319 w 386"/>
                <a:gd name="T51" fmla="*/ 93 h 379"/>
                <a:gd name="T52" fmla="*/ 318 w 386"/>
                <a:gd name="T53" fmla="*/ 87 h 379"/>
                <a:gd name="T54" fmla="*/ 248 w 386"/>
                <a:gd name="T55" fmla="*/ 17 h 379"/>
                <a:gd name="T56" fmla="*/ 246 w 386"/>
                <a:gd name="T57" fmla="*/ 17 h 379"/>
                <a:gd name="T58" fmla="*/ 180 w 386"/>
                <a:gd name="T59" fmla="*/ 64 h 379"/>
                <a:gd name="T60" fmla="*/ 177 w 386"/>
                <a:gd name="T61" fmla="*/ 72 h 379"/>
                <a:gd name="T62" fmla="*/ 169 w 386"/>
                <a:gd name="T63" fmla="*/ 69 h 379"/>
                <a:gd name="T64" fmla="*/ 145 w 386"/>
                <a:gd name="T65" fmla="*/ 63 h 379"/>
                <a:gd name="T66" fmla="*/ 85 w 386"/>
                <a:gd name="T67" fmla="*/ 110 h 379"/>
                <a:gd name="T68" fmla="*/ 296 w 386"/>
                <a:gd name="T69" fmla="*/ 256 h 379"/>
                <a:gd name="T70" fmla="*/ 379 w 386"/>
                <a:gd name="T71" fmla="*/ 339 h 379"/>
                <a:gd name="T72" fmla="*/ 339 w 386"/>
                <a:gd name="T73" fmla="*/ 379 h 379"/>
                <a:gd name="T74" fmla="*/ 256 w 386"/>
                <a:gd name="T75" fmla="*/ 296 h 379"/>
                <a:gd name="T76" fmla="*/ 270 w 386"/>
                <a:gd name="T77" fmla="*/ 281 h 379"/>
                <a:gd name="T78" fmla="*/ 255 w 386"/>
                <a:gd name="T79" fmla="*/ 266 h 379"/>
                <a:gd name="T80" fmla="*/ 194 w 386"/>
                <a:gd name="T81" fmla="*/ 288 h 379"/>
                <a:gd name="T82" fmla="*/ 124 w 386"/>
                <a:gd name="T83" fmla="*/ 260 h 379"/>
                <a:gd name="T84" fmla="*/ 123 w 386"/>
                <a:gd name="T85" fmla="*/ 123 h 379"/>
                <a:gd name="T86" fmla="*/ 192 w 386"/>
                <a:gd name="T87" fmla="*/ 94 h 379"/>
                <a:gd name="T88" fmla="*/ 261 w 386"/>
                <a:gd name="T89" fmla="*/ 123 h 379"/>
                <a:gd name="T90" fmla="*/ 267 w 386"/>
                <a:gd name="T91" fmla="*/ 255 h 379"/>
                <a:gd name="T92" fmla="*/ 282 w 386"/>
                <a:gd name="T93" fmla="*/ 270 h 379"/>
                <a:gd name="T94" fmla="*/ 296 w 386"/>
                <a:gd name="T95" fmla="*/ 256 h 379"/>
                <a:gd name="T96" fmla="*/ 250 w 386"/>
                <a:gd name="T97" fmla="*/ 249 h 379"/>
                <a:gd name="T98" fmla="*/ 249 w 386"/>
                <a:gd name="T99" fmla="*/ 134 h 379"/>
                <a:gd name="T100" fmla="*/ 192 w 386"/>
                <a:gd name="T101" fmla="*/ 110 h 379"/>
                <a:gd name="T102" fmla="*/ 192 w 386"/>
                <a:gd name="T103" fmla="*/ 110 h 379"/>
                <a:gd name="T104" fmla="*/ 135 w 386"/>
                <a:gd name="T105" fmla="*/ 134 h 379"/>
                <a:gd name="T106" fmla="*/ 136 w 386"/>
                <a:gd name="T107" fmla="*/ 248 h 379"/>
                <a:gd name="T108" fmla="*/ 250 w 386"/>
                <a:gd name="T109" fmla="*/ 249 h 379"/>
                <a:gd name="T110" fmla="*/ 356 w 386"/>
                <a:gd name="T111" fmla="*/ 339 h 379"/>
                <a:gd name="T112" fmla="*/ 296 w 386"/>
                <a:gd name="T113" fmla="*/ 279 h 379"/>
                <a:gd name="T114" fmla="*/ 279 w 386"/>
                <a:gd name="T115" fmla="*/ 296 h 379"/>
                <a:gd name="T116" fmla="*/ 339 w 386"/>
                <a:gd name="T117" fmla="*/ 356 h 379"/>
                <a:gd name="T118" fmla="*/ 356 w 386"/>
                <a:gd name="T119" fmla="*/ 33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6" h="379">
                  <a:moveTo>
                    <a:pt x="85" y="110"/>
                  </a:moveTo>
                  <a:cubicBezTo>
                    <a:pt x="84" y="118"/>
                    <a:pt x="84" y="118"/>
                    <a:pt x="84" y="118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2" y="115"/>
                    <a:pt x="68" y="114"/>
                    <a:pt x="64" y="114"/>
                  </a:cubicBezTo>
                  <a:cubicBezTo>
                    <a:pt x="38" y="114"/>
                    <a:pt x="18" y="133"/>
                    <a:pt x="17" y="158"/>
                  </a:cubicBezTo>
                  <a:cubicBezTo>
                    <a:pt x="16" y="183"/>
                    <a:pt x="37" y="204"/>
                    <a:pt x="62" y="204"/>
                  </a:cubicBezTo>
                  <a:cubicBezTo>
                    <a:pt x="68" y="204"/>
                    <a:pt x="74" y="203"/>
                    <a:pt x="80" y="201"/>
                  </a:cubicBezTo>
                  <a:cubicBezTo>
                    <a:pt x="80" y="206"/>
                    <a:pt x="81" y="212"/>
                    <a:pt x="82" y="217"/>
                  </a:cubicBezTo>
                  <a:cubicBezTo>
                    <a:pt x="76" y="219"/>
                    <a:pt x="69" y="220"/>
                    <a:pt x="61" y="220"/>
                  </a:cubicBezTo>
                  <a:cubicBezTo>
                    <a:pt x="27" y="219"/>
                    <a:pt x="0" y="191"/>
                    <a:pt x="1" y="158"/>
                  </a:cubicBezTo>
                  <a:cubicBezTo>
                    <a:pt x="2" y="124"/>
                    <a:pt x="30" y="97"/>
                    <a:pt x="64" y="98"/>
                  </a:cubicBezTo>
                  <a:cubicBezTo>
                    <a:pt x="67" y="98"/>
                    <a:pt x="69" y="98"/>
                    <a:pt x="72" y="99"/>
                  </a:cubicBezTo>
                  <a:cubicBezTo>
                    <a:pt x="82" y="67"/>
                    <a:pt x="112" y="46"/>
                    <a:pt x="146" y="47"/>
                  </a:cubicBezTo>
                  <a:cubicBezTo>
                    <a:pt x="154" y="47"/>
                    <a:pt x="161" y="49"/>
                    <a:pt x="169" y="51"/>
                  </a:cubicBezTo>
                  <a:cubicBezTo>
                    <a:pt x="184" y="19"/>
                    <a:pt x="215" y="0"/>
                    <a:pt x="249" y="1"/>
                  </a:cubicBezTo>
                  <a:cubicBezTo>
                    <a:pt x="291" y="2"/>
                    <a:pt x="326" y="35"/>
                    <a:pt x="333" y="79"/>
                  </a:cubicBezTo>
                  <a:cubicBezTo>
                    <a:pt x="364" y="85"/>
                    <a:pt x="386" y="116"/>
                    <a:pt x="385" y="152"/>
                  </a:cubicBezTo>
                  <a:cubicBezTo>
                    <a:pt x="384" y="172"/>
                    <a:pt x="376" y="192"/>
                    <a:pt x="362" y="205"/>
                  </a:cubicBezTo>
                  <a:cubicBezTo>
                    <a:pt x="350" y="216"/>
                    <a:pt x="335" y="222"/>
                    <a:pt x="319" y="222"/>
                  </a:cubicBezTo>
                  <a:cubicBezTo>
                    <a:pt x="314" y="222"/>
                    <a:pt x="308" y="221"/>
                    <a:pt x="303" y="219"/>
                  </a:cubicBezTo>
                  <a:cubicBezTo>
                    <a:pt x="304" y="214"/>
                    <a:pt x="305" y="209"/>
                    <a:pt x="306" y="203"/>
                  </a:cubicBezTo>
                  <a:cubicBezTo>
                    <a:pt x="310" y="205"/>
                    <a:pt x="315" y="206"/>
                    <a:pt x="320" y="206"/>
                  </a:cubicBezTo>
                  <a:cubicBezTo>
                    <a:pt x="331" y="206"/>
                    <a:pt x="342" y="202"/>
                    <a:pt x="351" y="193"/>
                  </a:cubicBezTo>
                  <a:cubicBezTo>
                    <a:pt x="362" y="183"/>
                    <a:pt x="369" y="168"/>
                    <a:pt x="369" y="151"/>
                  </a:cubicBezTo>
                  <a:cubicBezTo>
                    <a:pt x="370" y="121"/>
                    <a:pt x="350" y="96"/>
                    <a:pt x="325" y="94"/>
                  </a:cubicBezTo>
                  <a:cubicBezTo>
                    <a:pt x="319" y="93"/>
                    <a:pt x="319" y="93"/>
                    <a:pt x="319" y="93"/>
                  </a:cubicBezTo>
                  <a:cubicBezTo>
                    <a:pt x="318" y="87"/>
                    <a:pt x="318" y="87"/>
                    <a:pt x="318" y="87"/>
                  </a:cubicBezTo>
                  <a:cubicBezTo>
                    <a:pt x="314" y="48"/>
                    <a:pt x="284" y="18"/>
                    <a:pt x="248" y="17"/>
                  </a:cubicBezTo>
                  <a:cubicBezTo>
                    <a:pt x="248" y="17"/>
                    <a:pt x="247" y="17"/>
                    <a:pt x="246" y="17"/>
                  </a:cubicBezTo>
                  <a:cubicBezTo>
                    <a:pt x="218" y="17"/>
                    <a:pt x="192" y="35"/>
                    <a:pt x="180" y="64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2" y="65"/>
                    <a:pt x="154" y="63"/>
                    <a:pt x="145" y="63"/>
                  </a:cubicBezTo>
                  <a:cubicBezTo>
                    <a:pt x="117" y="62"/>
                    <a:pt x="91" y="82"/>
                    <a:pt x="85" y="110"/>
                  </a:cubicBezTo>
                  <a:close/>
                  <a:moveTo>
                    <a:pt x="296" y="256"/>
                  </a:moveTo>
                  <a:cubicBezTo>
                    <a:pt x="379" y="339"/>
                    <a:pt x="379" y="339"/>
                    <a:pt x="379" y="33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70" y="281"/>
                    <a:pt x="270" y="281"/>
                    <a:pt x="270" y="281"/>
                  </a:cubicBezTo>
                  <a:cubicBezTo>
                    <a:pt x="255" y="266"/>
                    <a:pt x="255" y="266"/>
                    <a:pt x="255" y="266"/>
                  </a:cubicBezTo>
                  <a:cubicBezTo>
                    <a:pt x="238" y="281"/>
                    <a:pt x="216" y="288"/>
                    <a:pt x="194" y="288"/>
                  </a:cubicBezTo>
                  <a:cubicBezTo>
                    <a:pt x="169" y="288"/>
                    <a:pt x="144" y="279"/>
                    <a:pt x="124" y="260"/>
                  </a:cubicBezTo>
                  <a:cubicBezTo>
                    <a:pt x="86" y="222"/>
                    <a:pt x="86" y="160"/>
                    <a:pt x="123" y="123"/>
                  </a:cubicBezTo>
                  <a:cubicBezTo>
                    <a:pt x="142" y="104"/>
                    <a:pt x="166" y="94"/>
                    <a:pt x="192" y="94"/>
                  </a:cubicBezTo>
                  <a:cubicBezTo>
                    <a:pt x="218" y="95"/>
                    <a:pt x="242" y="105"/>
                    <a:pt x="261" y="123"/>
                  </a:cubicBezTo>
                  <a:cubicBezTo>
                    <a:pt x="297" y="159"/>
                    <a:pt x="299" y="217"/>
                    <a:pt x="267" y="255"/>
                  </a:cubicBezTo>
                  <a:cubicBezTo>
                    <a:pt x="282" y="270"/>
                    <a:pt x="282" y="270"/>
                    <a:pt x="282" y="270"/>
                  </a:cubicBezTo>
                  <a:lnTo>
                    <a:pt x="296" y="256"/>
                  </a:lnTo>
                  <a:close/>
                  <a:moveTo>
                    <a:pt x="250" y="249"/>
                  </a:moveTo>
                  <a:cubicBezTo>
                    <a:pt x="281" y="218"/>
                    <a:pt x="281" y="166"/>
                    <a:pt x="249" y="134"/>
                  </a:cubicBezTo>
                  <a:cubicBezTo>
                    <a:pt x="234" y="119"/>
                    <a:pt x="214" y="111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70" y="110"/>
                    <a:pt x="150" y="119"/>
                    <a:pt x="135" y="134"/>
                  </a:cubicBezTo>
                  <a:cubicBezTo>
                    <a:pt x="104" y="165"/>
                    <a:pt x="104" y="217"/>
                    <a:pt x="136" y="248"/>
                  </a:cubicBezTo>
                  <a:cubicBezTo>
                    <a:pt x="167" y="279"/>
                    <a:pt x="219" y="280"/>
                    <a:pt x="250" y="249"/>
                  </a:cubicBezTo>
                  <a:close/>
                  <a:moveTo>
                    <a:pt x="356" y="339"/>
                  </a:moveTo>
                  <a:cubicBezTo>
                    <a:pt x="296" y="279"/>
                    <a:pt x="296" y="279"/>
                    <a:pt x="296" y="279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339" y="356"/>
                    <a:pt x="339" y="356"/>
                    <a:pt x="339" y="356"/>
                  </a:cubicBezTo>
                  <a:lnTo>
                    <a:pt x="356" y="3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F3F8CDC-01DB-A24E-BC19-A853C365061C}"/>
              </a:ext>
            </a:extLst>
          </p:cNvPr>
          <p:cNvSpPr txBox="1"/>
          <p:nvPr/>
        </p:nvSpPr>
        <p:spPr>
          <a:xfrm>
            <a:off x="9714329" y="3664607"/>
            <a:ext cx="2476622" cy="347787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analysis of vulnerability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Scanning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Modes</a:t>
            </a:r>
          </a:p>
          <a:p>
            <a:pPr marL="742765" lvl="1" indent="-285679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Scheduled</a:t>
            </a:r>
          </a:p>
          <a:p>
            <a:pPr marL="742765" lvl="1" indent="-285679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</a:p>
          <a:p>
            <a:pPr marL="742765" lvl="1" indent="-285679"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vulnerability data regularly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CVE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679" indent="-285679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DA40D9-64D3-5A44-87DD-554E0A4C4DFE}"/>
              </a:ext>
            </a:extLst>
          </p:cNvPr>
          <p:cNvGrpSpPr/>
          <p:nvPr/>
        </p:nvGrpSpPr>
        <p:grpSpPr>
          <a:xfrm>
            <a:off x="121920" y="1572396"/>
            <a:ext cx="9168384" cy="5083116"/>
            <a:chOff x="121920" y="1572396"/>
            <a:chExt cx="9168384" cy="508311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E027BB4-139C-F64C-BF38-C2FBF89A3E86}"/>
                </a:ext>
              </a:extLst>
            </p:cNvPr>
            <p:cNvSpPr/>
            <p:nvPr/>
          </p:nvSpPr>
          <p:spPr>
            <a:xfrm>
              <a:off x="121920" y="1572396"/>
              <a:ext cx="9168384" cy="508311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8331EF5-F3D5-534B-B988-6AC13FB4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780" y="2634904"/>
              <a:ext cx="8086417" cy="32643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5F63B5F1-B56C-DE46-8981-ADD6A28D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09" y="2072965"/>
            <a:ext cx="8546344" cy="417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00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828</Words>
  <Application>Microsoft Macintosh PowerPoint</Application>
  <PresentationFormat>Widescreen</PresentationFormat>
  <Paragraphs>286</Paragraphs>
  <Slides>28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Metropolis</vt:lpstr>
      <vt:lpstr>Wingdings</vt:lpstr>
      <vt:lpstr>Office Theme</vt:lpstr>
      <vt:lpstr>Fly Your Containerized Environments by Joint Work of Harbor and Dragonfly</vt:lpstr>
      <vt:lpstr>Agenda</vt:lpstr>
      <vt:lpstr>Open source trusted cloud native registry </vt:lpstr>
      <vt:lpstr>CNCF Host Project Harbor</vt:lpstr>
      <vt:lpstr>Harbor Community</vt:lpstr>
      <vt:lpstr>Harbor Main Features</vt:lpstr>
      <vt:lpstr>Access Control - RBAC</vt:lpstr>
      <vt:lpstr>Content Trust – Sign the content</vt:lpstr>
      <vt:lpstr>Vulnerability Scanning  – Make content security</vt:lpstr>
      <vt:lpstr>Replication – Sync content</vt:lpstr>
      <vt:lpstr>Helm Chart Repository  – Serve K8s</vt:lpstr>
      <vt:lpstr>High Availability</vt:lpstr>
      <vt:lpstr>More Features</vt:lpstr>
      <vt:lpstr>Harbor Architecture</vt:lpstr>
      <vt:lpstr>Open Source P2P Based Image Distribution System</vt:lpstr>
      <vt:lpstr>Introduction</vt:lpstr>
      <vt:lpstr>Features</vt:lpstr>
      <vt:lpstr>Dragonfly In Production</vt:lpstr>
      <vt:lpstr>Architecture-Overview</vt:lpstr>
      <vt:lpstr>Architecture-Supernode</vt:lpstr>
      <vt:lpstr>Workflow</vt:lpstr>
      <vt:lpstr>Dragonfly in Ecosystem</vt:lpstr>
      <vt:lpstr>Integration</vt:lpstr>
      <vt:lpstr>Main Idea</vt:lpstr>
      <vt:lpstr>Integration Architecture</vt:lpstr>
      <vt:lpstr>Management Console</vt:lpstr>
      <vt:lpstr>Demo Time (5 mins)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 Your Containerized Environments by Joint Work of Harbor and Dragonfly</dc:title>
  <dc:creator>Steven Zou</dc:creator>
  <cp:lastModifiedBy>Steven Zou</cp:lastModifiedBy>
  <cp:revision>170</cp:revision>
  <dcterms:created xsi:type="dcterms:W3CDTF">2018-12-05T19:17:59Z</dcterms:created>
  <dcterms:modified xsi:type="dcterms:W3CDTF">2018-12-15T14:59:26Z</dcterms:modified>
</cp:coreProperties>
</file>